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4" r:id="rId2"/>
    <p:sldId id="258" r:id="rId3"/>
    <p:sldId id="257" r:id="rId4"/>
    <p:sldId id="268" r:id="rId5"/>
    <p:sldId id="260" r:id="rId6"/>
    <p:sldId id="262" r:id="rId7"/>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Inter" panose="020B0502030000000004" pitchFamily="34" charset="0"/>
      <p:regular r:id="rId14"/>
      <p:bold r:id="rId15"/>
      <p:italic r:id="rId16"/>
      <p:boldItalic r:id="rId17"/>
    </p:embeddedFont>
    <p:embeddedFont>
      <p:font typeface="Lato Black" panose="020F0502020204030203" pitchFamily="34" charset="0"/>
      <p:bold r:id="rId18"/>
      <p:boldItalic r:id="rId19"/>
    </p:embeddedFont>
    <p:embeddedFont>
      <p:font typeface="Livvic Black" pitchFamily="2" charset="0"/>
      <p:bold r:id="rId20"/>
      <p:boldItalic r:id="rId21"/>
    </p:embeddedFont>
    <p:embeddedFont>
      <p:font typeface="Poppins Latin Light" panose="00000400000000000000" pitchFamily="2" charset="0"/>
      <p:regular r:id="rId22"/>
      <p:italic r:id="rId23"/>
    </p:embeddedFont>
    <p:embeddedFont>
      <p:font typeface="Raleway Black" pitchFamily="2" charset="0"/>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0A2C"/>
    <a:srgbClr val="000000"/>
    <a:srgbClr val="EB5568"/>
    <a:srgbClr val="FFFFFF"/>
    <a:srgbClr val="155263"/>
    <a:srgbClr val="FFF1C1"/>
    <a:srgbClr val="29346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81784-9290-4B5F-A3B9-29582E359E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41C850-F8EB-4017-8AD8-B63813F29E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2EAB4-3516-4B9C-9D88-9B816FD1050F}"/>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5" name="Footer Placeholder 4">
            <a:extLst>
              <a:ext uri="{FF2B5EF4-FFF2-40B4-BE49-F238E27FC236}">
                <a16:creationId xmlns:a16="http://schemas.microsoft.com/office/drawing/2014/main" id="{201AEC00-22F5-4A19-B593-3F69FDAF2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964D2-68E8-4640-9623-549CEAD93747}"/>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246287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67F6F64-FD88-4FC0-970C-1AF690839273}"/>
              </a:ext>
            </a:extLst>
          </p:cNvPr>
          <p:cNvSpPr>
            <a:spLocks noGrp="1"/>
          </p:cNvSpPr>
          <p:nvPr>
            <p:ph type="pic" sz="quarter" idx="13"/>
          </p:nvPr>
        </p:nvSpPr>
        <p:spPr>
          <a:xfrm>
            <a:off x="-1722264" y="-1292192"/>
            <a:ext cx="10607328" cy="10630324"/>
          </a:xfrm>
          <a:custGeom>
            <a:avLst/>
            <a:gdLst>
              <a:gd name="connsiteX0" fmla="*/ 4436005 w 12176108"/>
              <a:gd name="connsiteY0" fmla="*/ 0 h 12202505"/>
              <a:gd name="connsiteX1" fmla="*/ 12176108 w 12176108"/>
              <a:gd name="connsiteY1" fmla="*/ 4401209 h 12202505"/>
              <a:gd name="connsiteX2" fmla="*/ 7740103 w 12176108"/>
              <a:gd name="connsiteY2" fmla="*/ 12202505 h 12202505"/>
              <a:gd name="connsiteX3" fmla="*/ 0 w 12176108"/>
              <a:gd name="connsiteY3" fmla="*/ 7801297 h 12202505"/>
            </a:gdLst>
            <a:ahLst/>
            <a:cxnLst>
              <a:cxn ang="0">
                <a:pos x="connsiteX0" y="connsiteY0"/>
              </a:cxn>
              <a:cxn ang="0">
                <a:pos x="connsiteX1" y="connsiteY1"/>
              </a:cxn>
              <a:cxn ang="0">
                <a:pos x="connsiteX2" y="connsiteY2"/>
              </a:cxn>
              <a:cxn ang="0">
                <a:pos x="connsiteX3" y="connsiteY3"/>
              </a:cxn>
            </a:cxnLst>
            <a:rect l="l" t="t" r="r" b="b"/>
            <a:pathLst>
              <a:path w="12176108" h="12202505">
                <a:moveTo>
                  <a:pt x="4436005" y="0"/>
                </a:moveTo>
                <a:lnTo>
                  <a:pt x="12176108" y="4401209"/>
                </a:lnTo>
                <a:lnTo>
                  <a:pt x="7740103" y="12202505"/>
                </a:lnTo>
                <a:lnTo>
                  <a:pt x="0" y="7801297"/>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1105564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FD15F0C-6497-4ECE-A732-A841C72085E3}"/>
              </a:ext>
            </a:extLst>
          </p:cNvPr>
          <p:cNvSpPr>
            <a:spLocks noGrp="1"/>
          </p:cNvSpPr>
          <p:nvPr>
            <p:ph type="pic" sz="quarter" idx="13"/>
          </p:nvPr>
        </p:nvSpPr>
        <p:spPr>
          <a:xfrm>
            <a:off x="3068642" y="-3481096"/>
            <a:ext cx="11899348" cy="13357532"/>
          </a:xfrm>
          <a:custGeom>
            <a:avLst/>
            <a:gdLst>
              <a:gd name="connsiteX0" fmla="*/ 9543028 w 11899348"/>
              <a:gd name="connsiteY0" fmla="*/ 6257791 h 13357532"/>
              <a:gd name="connsiteX1" fmla="*/ 11899348 w 11899348"/>
              <a:gd name="connsiteY1" fmla="*/ 8614112 h 13357532"/>
              <a:gd name="connsiteX2" fmla="*/ 7155926 w 11899348"/>
              <a:gd name="connsiteY2" fmla="*/ 13357532 h 13357532"/>
              <a:gd name="connsiteX3" fmla="*/ 4799607 w 11899348"/>
              <a:gd name="connsiteY3" fmla="*/ 11001212 h 13357532"/>
              <a:gd name="connsiteX4" fmla="*/ 8717525 w 11899348"/>
              <a:gd name="connsiteY4" fmla="*/ 2023210 h 13357532"/>
              <a:gd name="connsiteX5" fmla="*/ 11073845 w 11899348"/>
              <a:gd name="connsiteY5" fmla="*/ 4379530 h 13357532"/>
              <a:gd name="connsiteX6" fmla="*/ 2356321 w 11899348"/>
              <a:gd name="connsiteY6" fmla="*/ 13097055 h 13357532"/>
              <a:gd name="connsiteX7" fmla="*/ 0 w 11899348"/>
              <a:gd name="connsiteY7" fmla="*/ 10740735 h 13357532"/>
              <a:gd name="connsiteX8" fmla="*/ 5680657 w 11899348"/>
              <a:gd name="connsiteY8" fmla="*/ 0 h 13357532"/>
              <a:gd name="connsiteX9" fmla="*/ 8036976 w 11899348"/>
              <a:gd name="connsiteY9" fmla="*/ 2356319 h 13357532"/>
              <a:gd name="connsiteX10" fmla="*/ 2842045 w 11899348"/>
              <a:gd name="connsiteY10" fmla="*/ 7551251 h 13357532"/>
              <a:gd name="connsiteX11" fmla="*/ 485725 w 11899348"/>
              <a:gd name="connsiteY11" fmla="*/ 5194931 h 1335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99348" h="13357532">
                <a:moveTo>
                  <a:pt x="9543028" y="6257791"/>
                </a:moveTo>
                <a:lnTo>
                  <a:pt x="11899348" y="8614112"/>
                </a:lnTo>
                <a:lnTo>
                  <a:pt x="7155926" y="13357532"/>
                </a:lnTo>
                <a:lnTo>
                  <a:pt x="4799607" y="11001212"/>
                </a:lnTo>
                <a:close/>
                <a:moveTo>
                  <a:pt x="8717525" y="2023210"/>
                </a:moveTo>
                <a:lnTo>
                  <a:pt x="11073845" y="4379530"/>
                </a:lnTo>
                <a:lnTo>
                  <a:pt x="2356321" y="13097055"/>
                </a:lnTo>
                <a:lnTo>
                  <a:pt x="0" y="10740735"/>
                </a:lnTo>
                <a:close/>
                <a:moveTo>
                  <a:pt x="5680657" y="0"/>
                </a:moveTo>
                <a:lnTo>
                  <a:pt x="8036976" y="2356319"/>
                </a:lnTo>
                <a:lnTo>
                  <a:pt x="2842045" y="7551251"/>
                </a:lnTo>
                <a:lnTo>
                  <a:pt x="485725" y="5194931"/>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3703409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B1EB6E8-8F35-44AD-A031-D357B8D81170}"/>
              </a:ext>
            </a:extLst>
          </p:cNvPr>
          <p:cNvSpPr>
            <a:spLocks noGrp="1"/>
          </p:cNvSpPr>
          <p:nvPr>
            <p:ph type="pic" sz="quarter" idx="13"/>
          </p:nvPr>
        </p:nvSpPr>
        <p:spPr>
          <a:xfrm>
            <a:off x="4115062" y="-4640072"/>
            <a:ext cx="10852930" cy="15789813"/>
          </a:xfrm>
          <a:custGeom>
            <a:avLst/>
            <a:gdLst>
              <a:gd name="connsiteX0" fmla="*/ 8496609 w 10852930"/>
              <a:gd name="connsiteY0" fmla="*/ 6257792 h 15789813"/>
              <a:gd name="connsiteX1" fmla="*/ 10852930 w 10852930"/>
              <a:gd name="connsiteY1" fmla="*/ 8614111 h 15789813"/>
              <a:gd name="connsiteX2" fmla="*/ 3677228 w 10852930"/>
              <a:gd name="connsiteY2" fmla="*/ 15789813 h 15789813"/>
              <a:gd name="connsiteX3" fmla="*/ 1320907 w 10852930"/>
              <a:gd name="connsiteY3" fmla="*/ 13433494 h 15789813"/>
              <a:gd name="connsiteX4" fmla="*/ 7671106 w 10852930"/>
              <a:gd name="connsiteY4" fmla="*/ 2023210 h 15789813"/>
              <a:gd name="connsiteX5" fmla="*/ 10027426 w 10852930"/>
              <a:gd name="connsiteY5" fmla="*/ 4379531 h 15789813"/>
              <a:gd name="connsiteX6" fmla="*/ 4861796 w 10852930"/>
              <a:gd name="connsiteY6" fmla="*/ 9545161 h 15789813"/>
              <a:gd name="connsiteX7" fmla="*/ 2505476 w 10852930"/>
              <a:gd name="connsiteY7" fmla="*/ 7188841 h 15789813"/>
              <a:gd name="connsiteX8" fmla="*/ 4634238 w 10852930"/>
              <a:gd name="connsiteY8" fmla="*/ 0 h 15789813"/>
              <a:gd name="connsiteX9" fmla="*/ 6990558 w 10852930"/>
              <a:gd name="connsiteY9" fmla="*/ 2356319 h 15789813"/>
              <a:gd name="connsiteX10" fmla="*/ 2356320 w 10852930"/>
              <a:gd name="connsiteY10" fmla="*/ 6990557 h 15789813"/>
              <a:gd name="connsiteX11" fmla="*/ 0 w 10852930"/>
              <a:gd name="connsiteY11" fmla="*/ 4634237 h 1578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2930" h="15789813">
                <a:moveTo>
                  <a:pt x="8496609" y="6257792"/>
                </a:moveTo>
                <a:lnTo>
                  <a:pt x="10852930" y="8614111"/>
                </a:lnTo>
                <a:lnTo>
                  <a:pt x="3677228" y="15789813"/>
                </a:lnTo>
                <a:lnTo>
                  <a:pt x="1320907" y="13433494"/>
                </a:lnTo>
                <a:close/>
                <a:moveTo>
                  <a:pt x="7671106" y="2023210"/>
                </a:moveTo>
                <a:lnTo>
                  <a:pt x="10027426" y="4379531"/>
                </a:lnTo>
                <a:lnTo>
                  <a:pt x="4861796" y="9545161"/>
                </a:lnTo>
                <a:lnTo>
                  <a:pt x="2505476" y="7188841"/>
                </a:lnTo>
                <a:close/>
                <a:moveTo>
                  <a:pt x="4634238" y="0"/>
                </a:moveTo>
                <a:lnTo>
                  <a:pt x="6990558" y="2356319"/>
                </a:lnTo>
                <a:lnTo>
                  <a:pt x="2356320" y="6990557"/>
                </a:lnTo>
                <a:lnTo>
                  <a:pt x="0" y="4634237"/>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212295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616CE78-B26A-4C3D-B5A5-C60AA0FD8FD9}"/>
              </a:ext>
            </a:extLst>
          </p:cNvPr>
          <p:cNvSpPr>
            <a:spLocks noGrp="1"/>
          </p:cNvSpPr>
          <p:nvPr>
            <p:ph type="pic" sz="quarter" idx="13"/>
          </p:nvPr>
        </p:nvSpPr>
        <p:spPr>
          <a:xfrm>
            <a:off x="4115062" y="-3481096"/>
            <a:ext cx="10852928" cy="13357534"/>
          </a:xfrm>
          <a:custGeom>
            <a:avLst/>
            <a:gdLst>
              <a:gd name="connsiteX0" fmla="*/ 8496609 w 10852928"/>
              <a:gd name="connsiteY0" fmla="*/ 6257793 h 13357534"/>
              <a:gd name="connsiteX1" fmla="*/ 10852928 w 10852928"/>
              <a:gd name="connsiteY1" fmla="*/ 8614112 h 13357534"/>
              <a:gd name="connsiteX2" fmla="*/ 6109507 w 10852928"/>
              <a:gd name="connsiteY2" fmla="*/ 13357534 h 13357534"/>
              <a:gd name="connsiteX3" fmla="*/ 3753187 w 10852928"/>
              <a:gd name="connsiteY3" fmla="*/ 11001214 h 13357534"/>
              <a:gd name="connsiteX4" fmla="*/ 7671106 w 10852928"/>
              <a:gd name="connsiteY4" fmla="*/ 2023213 h 13357534"/>
              <a:gd name="connsiteX5" fmla="*/ 10027426 w 10852928"/>
              <a:gd name="connsiteY5" fmla="*/ 4379532 h 13357534"/>
              <a:gd name="connsiteX6" fmla="*/ 6451176 w 10852928"/>
              <a:gd name="connsiteY6" fmla="*/ 7955782 h 13357534"/>
              <a:gd name="connsiteX7" fmla="*/ 4094856 w 10852928"/>
              <a:gd name="connsiteY7" fmla="*/ 5599461 h 13357534"/>
              <a:gd name="connsiteX8" fmla="*/ 4634237 w 10852928"/>
              <a:gd name="connsiteY8" fmla="*/ 0 h 13357534"/>
              <a:gd name="connsiteX9" fmla="*/ 6990557 w 10852928"/>
              <a:gd name="connsiteY9" fmla="*/ 2356321 h 13357534"/>
              <a:gd name="connsiteX10" fmla="*/ 2356319 w 10852928"/>
              <a:gd name="connsiteY10" fmla="*/ 6990558 h 13357534"/>
              <a:gd name="connsiteX11" fmla="*/ 0 w 10852928"/>
              <a:gd name="connsiteY11" fmla="*/ 4634239 h 1335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2928" h="13357534">
                <a:moveTo>
                  <a:pt x="8496609" y="6257793"/>
                </a:moveTo>
                <a:lnTo>
                  <a:pt x="10852928" y="8614112"/>
                </a:lnTo>
                <a:lnTo>
                  <a:pt x="6109507" y="13357534"/>
                </a:lnTo>
                <a:lnTo>
                  <a:pt x="3753187" y="11001214"/>
                </a:lnTo>
                <a:close/>
                <a:moveTo>
                  <a:pt x="7671106" y="2023213"/>
                </a:moveTo>
                <a:lnTo>
                  <a:pt x="10027426" y="4379532"/>
                </a:lnTo>
                <a:lnTo>
                  <a:pt x="6451176" y="7955782"/>
                </a:lnTo>
                <a:lnTo>
                  <a:pt x="4094856" y="5599461"/>
                </a:lnTo>
                <a:close/>
                <a:moveTo>
                  <a:pt x="4634237" y="0"/>
                </a:moveTo>
                <a:lnTo>
                  <a:pt x="6990557" y="2356321"/>
                </a:lnTo>
                <a:lnTo>
                  <a:pt x="2356319" y="6990558"/>
                </a:lnTo>
                <a:lnTo>
                  <a:pt x="0" y="4634239"/>
                </a:lnTo>
                <a:close/>
              </a:path>
            </a:pathLst>
          </a:custGeom>
        </p:spPr>
        <p:txBody>
          <a:bodyPr wrap="square">
            <a:noAutofit/>
          </a:bodyPr>
          <a:lstStyle/>
          <a:p>
            <a:endParaRPr lang="en-US" dirty="0"/>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563383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681008A-B9C9-42C1-8360-830694DD4078}"/>
              </a:ext>
            </a:extLst>
          </p:cNvPr>
          <p:cNvSpPr>
            <a:spLocks noGrp="1"/>
          </p:cNvSpPr>
          <p:nvPr>
            <p:ph type="pic" sz="quarter" idx="13"/>
          </p:nvPr>
        </p:nvSpPr>
        <p:spPr>
          <a:xfrm>
            <a:off x="4352444" y="-540467"/>
            <a:ext cx="11017925" cy="10032648"/>
          </a:xfrm>
          <a:custGeom>
            <a:avLst/>
            <a:gdLst>
              <a:gd name="connsiteX0" fmla="*/ 2356320 w 11017925"/>
              <a:gd name="connsiteY0" fmla="*/ 5060083 h 10032648"/>
              <a:gd name="connsiteX1" fmla="*/ 4972564 w 11017925"/>
              <a:gd name="connsiteY1" fmla="*/ 7676328 h 10032648"/>
              <a:gd name="connsiteX2" fmla="*/ 2616244 w 11017925"/>
              <a:gd name="connsiteY2" fmla="*/ 10032648 h 10032648"/>
              <a:gd name="connsiteX3" fmla="*/ 0 w 11017925"/>
              <a:gd name="connsiteY3" fmla="*/ 7416403 h 10032648"/>
              <a:gd name="connsiteX4" fmla="*/ 4886361 w 11017925"/>
              <a:gd name="connsiteY4" fmla="*/ 2530041 h 10032648"/>
              <a:gd name="connsiteX5" fmla="*/ 9315823 w 11017925"/>
              <a:gd name="connsiteY5" fmla="*/ 6959503 h 10032648"/>
              <a:gd name="connsiteX6" fmla="*/ 6959503 w 11017925"/>
              <a:gd name="connsiteY6" fmla="*/ 9315824 h 10032648"/>
              <a:gd name="connsiteX7" fmla="*/ 2530041 w 11017925"/>
              <a:gd name="connsiteY7" fmla="*/ 4886361 h 10032648"/>
              <a:gd name="connsiteX8" fmla="*/ 7416402 w 11017925"/>
              <a:gd name="connsiteY8" fmla="*/ 0 h 10032648"/>
              <a:gd name="connsiteX9" fmla="*/ 11017925 w 11017925"/>
              <a:gd name="connsiteY9" fmla="*/ 3601521 h 10032648"/>
              <a:gd name="connsiteX10" fmla="*/ 8661605 w 11017925"/>
              <a:gd name="connsiteY10" fmla="*/ 5957841 h 10032648"/>
              <a:gd name="connsiteX11" fmla="*/ 5060083 w 11017925"/>
              <a:gd name="connsiteY11" fmla="*/ 2356319 h 100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7925" h="10032648">
                <a:moveTo>
                  <a:pt x="2356320" y="5060083"/>
                </a:moveTo>
                <a:lnTo>
                  <a:pt x="4972564" y="7676328"/>
                </a:lnTo>
                <a:lnTo>
                  <a:pt x="2616244" y="10032648"/>
                </a:lnTo>
                <a:lnTo>
                  <a:pt x="0" y="7416403"/>
                </a:lnTo>
                <a:close/>
                <a:moveTo>
                  <a:pt x="4886361" y="2530041"/>
                </a:moveTo>
                <a:lnTo>
                  <a:pt x="9315823" y="6959503"/>
                </a:lnTo>
                <a:lnTo>
                  <a:pt x="6959503" y="9315824"/>
                </a:lnTo>
                <a:lnTo>
                  <a:pt x="2530041" y="4886361"/>
                </a:lnTo>
                <a:close/>
                <a:moveTo>
                  <a:pt x="7416402" y="0"/>
                </a:moveTo>
                <a:lnTo>
                  <a:pt x="11017925" y="3601521"/>
                </a:lnTo>
                <a:lnTo>
                  <a:pt x="8661605" y="5957841"/>
                </a:lnTo>
                <a:lnTo>
                  <a:pt x="5060083" y="2356319"/>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467079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8650AAB-A3D9-41BE-A680-147AB7195D7E}"/>
              </a:ext>
            </a:extLst>
          </p:cNvPr>
          <p:cNvSpPr>
            <a:spLocks noGrp="1"/>
          </p:cNvSpPr>
          <p:nvPr>
            <p:ph type="pic" sz="quarter" idx="13"/>
          </p:nvPr>
        </p:nvSpPr>
        <p:spPr>
          <a:xfrm>
            <a:off x="4352445" y="-540465"/>
            <a:ext cx="9773612" cy="9773613"/>
          </a:xfrm>
          <a:custGeom>
            <a:avLst/>
            <a:gdLst>
              <a:gd name="connsiteX0" fmla="*/ 2356319 w 9773612"/>
              <a:gd name="connsiteY0" fmla="*/ 5060082 h 9773613"/>
              <a:gd name="connsiteX1" fmla="*/ 4713531 w 9773612"/>
              <a:gd name="connsiteY1" fmla="*/ 7417292 h 9773613"/>
              <a:gd name="connsiteX2" fmla="*/ 2357210 w 9773612"/>
              <a:gd name="connsiteY2" fmla="*/ 9773613 h 9773613"/>
              <a:gd name="connsiteX3" fmla="*/ 0 w 9773612"/>
              <a:gd name="connsiteY3" fmla="*/ 7416401 h 9773613"/>
              <a:gd name="connsiteX4" fmla="*/ 4886361 w 9773612"/>
              <a:gd name="connsiteY4" fmla="*/ 2530041 h 9773613"/>
              <a:gd name="connsiteX5" fmla="*/ 7243572 w 9773612"/>
              <a:gd name="connsiteY5" fmla="*/ 4887251 h 9773613"/>
              <a:gd name="connsiteX6" fmla="*/ 4887251 w 9773612"/>
              <a:gd name="connsiteY6" fmla="*/ 7243572 h 9773613"/>
              <a:gd name="connsiteX7" fmla="*/ 2530040 w 9773612"/>
              <a:gd name="connsiteY7" fmla="*/ 4886360 h 9773613"/>
              <a:gd name="connsiteX8" fmla="*/ 7416402 w 9773612"/>
              <a:gd name="connsiteY8" fmla="*/ 0 h 9773613"/>
              <a:gd name="connsiteX9" fmla="*/ 9773612 w 9773612"/>
              <a:gd name="connsiteY9" fmla="*/ 2357211 h 9773613"/>
              <a:gd name="connsiteX10" fmla="*/ 7417291 w 9773612"/>
              <a:gd name="connsiteY10" fmla="*/ 4713532 h 9773613"/>
              <a:gd name="connsiteX11" fmla="*/ 5060081 w 9773612"/>
              <a:gd name="connsiteY11" fmla="*/ 2356320 h 977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3612" h="9773613">
                <a:moveTo>
                  <a:pt x="2356319" y="5060082"/>
                </a:moveTo>
                <a:lnTo>
                  <a:pt x="4713531" y="7417292"/>
                </a:lnTo>
                <a:lnTo>
                  <a:pt x="2357210" y="9773613"/>
                </a:lnTo>
                <a:lnTo>
                  <a:pt x="0" y="7416401"/>
                </a:lnTo>
                <a:close/>
                <a:moveTo>
                  <a:pt x="4886361" y="2530041"/>
                </a:moveTo>
                <a:lnTo>
                  <a:pt x="7243572" y="4887251"/>
                </a:lnTo>
                <a:lnTo>
                  <a:pt x="4887251" y="7243572"/>
                </a:lnTo>
                <a:lnTo>
                  <a:pt x="2530040" y="4886360"/>
                </a:lnTo>
                <a:close/>
                <a:moveTo>
                  <a:pt x="7416402" y="0"/>
                </a:moveTo>
                <a:lnTo>
                  <a:pt x="9773612" y="2357211"/>
                </a:lnTo>
                <a:lnTo>
                  <a:pt x="7417291" y="4713532"/>
                </a:lnTo>
                <a:lnTo>
                  <a:pt x="5060081" y="2356320"/>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4781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5D0B-3CA4-49E3-BF40-7D078B856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52559-AEE2-4158-BEBA-FF29B3546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5CF20-94D7-4627-B3F3-AEBEAA5AEE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D1EB2-F64C-4416-83BF-D17B0C9B9C37}"/>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6" name="Footer Placeholder 5">
            <a:extLst>
              <a:ext uri="{FF2B5EF4-FFF2-40B4-BE49-F238E27FC236}">
                <a16:creationId xmlns:a16="http://schemas.microsoft.com/office/drawing/2014/main" id="{00E9C8B1-25EE-4651-9AE2-A11A353A2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B8C17-7902-4FC5-87FA-437AA47000B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4005117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69AF-D644-4818-8448-AD0634478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1F674-B8E3-46A2-91A5-51D5C894F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44474F-CE28-48D3-874E-9D6BA71AC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BF503-E297-4EC5-8EEC-3640F639F608}"/>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6" name="Footer Placeholder 5">
            <a:extLst>
              <a:ext uri="{FF2B5EF4-FFF2-40B4-BE49-F238E27FC236}">
                <a16:creationId xmlns:a16="http://schemas.microsoft.com/office/drawing/2014/main" id="{918ED8DD-BA21-405D-86D9-30BB92F70F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12A04-C466-463B-839F-11F65D1A68E3}"/>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1912059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7F22-A10A-4116-8120-5E91D8AC1C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BE7BB7-E747-47A4-9429-8A9AC08DDC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061FB-7261-4D74-AE6D-5A03A071CF19}"/>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5" name="Footer Placeholder 4">
            <a:extLst>
              <a:ext uri="{FF2B5EF4-FFF2-40B4-BE49-F238E27FC236}">
                <a16:creationId xmlns:a16="http://schemas.microsoft.com/office/drawing/2014/main" id="{64DCE533-29A8-4A6A-B3A4-8ED26C13B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90502-02CB-4006-9E33-96031099E446}"/>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1110758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38F801-E4BD-4032-BBC7-D6181B4CFD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CC9139-E235-43DA-8B38-48C4A0A2B3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BF015-D768-41A9-88D5-509C904BB375}"/>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5" name="Footer Placeholder 4">
            <a:extLst>
              <a:ext uri="{FF2B5EF4-FFF2-40B4-BE49-F238E27FC236}">
                <a16:creationId xmlns:a16="http://schemas.microsoft.com/office/drawing/2014/main" id="{922DD29F-7598-495E-AB70-A912E25AF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6E7F3-BF19-48F6-B054-A253623FCB36}"/>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75981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74E3A-C5E0-48E3-849D-014085521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B19DC8-7EC8-4826-AE19-96E0A9990F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59C1C-D796-429A-81A7-34A6D6BD8AEF}"/>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5" name="Footer Placeholder 4">
            <a:extLst>
              <a:ext uri="{FF2B5EF4-FFF2-40B4-BE49-F238E27FC236}">
                <a16:creationId xmlns:a16="http://schemas.microsoft.com/office/drawing/2014/main" id="{67EEF283-3909-4738-B777-79DD3FAF9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31CC2-0407-4375-BDEE-0061F3CB00D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2193600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0B19-EDDD-462C-9153-62E749B54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97F865-80A1-48CC-A4AE-18D88CBABD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712FC-A3EA-4335-AFC9-8421A57EED31}"/>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5" name="Footer Placeholder 4">
            <a:extLst>
              <a:ext uri="{FF2B5EF4-FFF2-40B4-BE49-F238E27FC236}">
                <a16:creationId xmlns:a16="http://schemas.microsoft.com/office/drawing/2014/main" id="{73488E7D-D561-46D6-AA8D-D6A764A82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28126-1107-48ED-95EE-822BFE9C0D4B}"/>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660749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4C83-117A-4A87-8F36-50A6DA944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784FA-01B1-4BB6-9A3E-BC886F808B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C8140D-0A73-4B8B-A573-0EDCA11E21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E7C976-4892-4E7F-93F5-1166A4986C38}"/>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6" name="Footer Placeholder 5">
            <a:extLst>
              <a:ext uri="{FF2B5EF4-FFF2-40B4-BE49-F238E27FC236}">
                <a16:creationId xmlns:a16="http://schemas.microsoft.com/office/drawing/2014/main" id="{36EF3592-9063-4F2F-9B71-48A6ACB8C4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FD6FBF-F08A-4CBB-BC05-1B700B01A6F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3225707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978B-8437-4F54-A332-EBD9D231BE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A0DB75-DA6E-4090-95D3-A416704A0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24B70-CB9A-4DEF-AC07-744E7955FB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481948-9978-4F8F-820F-7C66EF609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67754D-7D89-4B94-A6C7-A23535BC3F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094257-3401-497A-884B-3704F61EC679}"/>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8" name="Footer Placeholder 7">
            <a:extLst>
              <a:ext uri="{FF2B5EF4-FFF2-40B4-BE49-F238E27FC236}">
                <a16:creationId xmlns:a16="http://schemas.microsoft.com/office/drawing/2014/main" id="{81FE837B-793C-49C7-B5E7-E648FEC46C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FB32AB-37D0-42B6-B4EA-53A7DD1FFA58}"/>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2284488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A21C-0389-4A40-B392-65C30FB309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924A53-68C1-4F02-BA65-E00440F79D9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4" name="Footer Placeholder 3">
            <a:extLst>
              <a:ext uri="{FF2B5EF4-FFF2-40B4-BE49-F238E27FC236}">
                <a16:creationId xmlns:a16="http://schemas.microsoft.com/office/drawing/2014/main" id="{D846B058-3E66-4B4A-A306-615BC21A14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0E1958-B10C-4EC0-85A6-B1AF4EFA3194}"/>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1069285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FCD9D02-6D58-4258-BFDC-3091A9615B72}"/>
              </a:ext>
            </a:extLst>
          </p:cNvPr>
          <p:cNvSpPr>
            <a:spLocks noGrp="1"/>
          </p:cNvSpPr>
          <p:nvPr>
            <p:ph type="pic" sz="quarter" idx="13"/>
          </p:nvPr>
        </p:nvSpPr>
        <p:spPr>
          <a:xfrm>
            <a:off x="-3368143" y="-1819216"/>
            <a:ext cx="8358188" cy="7866756"/>
          </a:xfrm>
          <a:custGeom>
            <a:avLst/>
            <a:gdLst>
              <a:gd name="connsiteX0" fmla="*/ 1263753 w 8358188"/>
              <a:gd name="connsiteY0" fmla="*/ 3791027 h 7866756"/>
              <a:gd name="connsiteX1" fmla="*/ 4075730 w 8358188"/>
              <a:gd name="connsiteY1" fmla="*/ 6603004 h 7866756"/>
              <a:gd name="connsiteX2" fmla="*/ 2811978 w 8358188"/>
              <a:gd name="connsiteY2" fmla="*/ 7866756 h 7866756"/>
              <a:gd name="connsiteX3" fmla="*/ 0 w 8358188"/>
              <a:gd name="connsiteY3" fmla="*/ 5054778 h 7866756"/>
              <a:gd name="connsiteX4" fmla="*/ 2949781 w 8358188"/>
              <a:gd name="connsiteY4" fmla="*/ 2629678 h 7866756"/>
              <a:gd name="connsiteX5" fmla="*/ 5761757 w 8358188"/>
              <a:gd name="connsiteY5" fmla="*/ 5441655 h 7866756"/>
              <a:gd name="connsiteX6" fmla="*/ 4498006 w 8358188"/>
              <a:gd name="connsiteY6" fmla="*/ 6705407 h 7866756"/>
              <a:gd name="connsiteX7" fmla="*/ 1686029 w 8358188"/>
              <a:gd name="connsiteY7" fmla="*/ 3893430 h 7866756"/>
              <a:gd name="connsiteX8" fmla="*/ 3653454 w 8358188"/>
              <a:gd name="connsiteY8" fmla="*/ 619504 h 7866756"/>
              <a:gd name="connsiteX9" fmla="*/ 8358188 w 8358188"/>
              <a:gd name="connsiteY9" fmla="*/ 5324238 h 7866756"/>
              <a:gd name="connsiteX10" fmla="*/ 7094436 w 8358188"/>
              <a:gd name="connsiteY10" fmla="*/ 6587990 h 7866756"/>
              <a:gd name="connsiteX11" fmla="*/ 2389702 w 8358188"/>
              <a:gd name="connsiteY11" fmla="*/ 1883255 h 7866756"/>
              <a:gd name="connsiteX12" fmla="*/ 5747794 w 8358188"/>
              <a:gd name="connsiteY12" fmla="*/ 0 h 7866756"/>
              <a:gd name="connsiteX13" fmla="*/ 8170197 w 8358188"/>
              <a:gd name="connsiteY13" fmla="*/ 2422402 h 7866756"/>
              <a:gd name="connsiteX14" fmla="*/ 6906445 w 8358188"/>
              <a:gd name="connsiteY14" fmla="*/ 3686154 h 7866756"/>
              <a:gd name="connsiteX15" fmla="*/ 4484042 w 8358188"/>
              <a:gd name="connsiteY15" fmla="*/ 1263751 h 786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58188" h="7866756">
                <a:moveTo>
                  <a:pt x="1263753" y="3791027"/>
                </a:moveTo>
                <a:lnTo>
                  <a:pt x="4075730" y="6603004"/>
                </a:lnTo>
                <a:lnTo>
                  <a:pt x="2811978" y="7866756"/>
                </a:lnTo>
                <a:lnTo>
                  <a:pt x="0" y="5054778"/>
                </a:lnTo>
                <a:close/>
                <a:moveTo>
                  <a:pt x="2949781" y="2629678"/>
                </a:moveTo>
                <a:lnTo>
                  <a:pt x="5761757" y="5441655"/>
                </a:lnTo>
                <a:lnTo>
                  <a:pt x="4498006" y="6705407"/>
                </a:lnTo>
                <a:lnTo>
                  <a:pt x="1686029" y="3893430"/>
                </a:lnTo>
                <a:close/>
                <a:moveTo>
                  <a:pt x="3653454" y="619504"/>
                </a:moveTo>
                <a:lnTo>
                  <a:pt x="8358188" y="5324238"/>
                </a:lnTo>
                <a:lnTo>
                  <a:pt x="7094436" y="6587990"/>
                </a:lnTo>
                <a:lnTo>
                  <a:pt x="2389702" y="1883255"/>
                </a:lnTo>
                <a:close/>
                <a:moveTo>
                  <a:pt x="5747794" y="0"/>
                </a:moveTo>
                <a:lnTo>
                  <a:pt x="8170197" y="2422402"/>
                </a:lnTo>
                <a:lnTo>
                  <a:pt x="6906445" y="3686154"/>
                </a:lnTo>
                <a:lnTo>
                  <a:pt x="4484042" y="1263751"/>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2436756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2089519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9D5E855-E91D-4C0C-AE3E-DCDA58F322BF}"/>
              </a:ext>
            </a:extLst>
          </p:cNvPr>
          <p:cNvSpPr>
            <a:spLocks noGrp="1"/>
          </p:cNvSpPr>
          <p:nvPr>
            <p:ph type="pic" sz="quarter" idx="13"/>
          </p:nvPr>
        </p:nvSpPr>
        <p:spPr>
          <a:xfrm>
            <a:off x="-4345397" y="-3356333"/>
            <a:ext cx="13454828" cy="13454828"/>
          </a:xfrm>
          <a:custGeom>
            <a:avLst/>
            <a:gdLst>
              <a:gd name="connsiteX0" fmla="*/ 6370382 w 13454828"/>
              <a:gd name="connsiteY0" fmla="*/ 0 h 13454828"/>
              <a:gd name="connsiteX1" fmla="*/ 13454828 w 13454828"/>
              <a:gd name="connsiteY1" fmla="*/ 7084446 h 13454828"/>
              <a:gd name="connsiteX2" fmla="*/ 7084447 w 13454828"/>
              <a:gd name="connsiteY2" fmla="*/ 13454828 h 13454828"/>
              <a:gd name="connsiteX3" fmla="*/ 0 w 13454828"/>
              <a:gd name="connsiteY3" fmla="*/ 6370381 h 13454828"/>
            </a:gdLst>
            <a:ahLst/>
            <a:cxnLst>
              <a:cxn ang="0">
                <a:pos x="connsiteX0" y="connsiteY0"/>
              </a:cxn>
              <a:cxn ang="0">
                <a:pos x="connsiteX1" y="connsiteY1"/>
              </a:cxn>
              <a:cxn ang="0">
                <a:pos x="connsiteX2" y="connsiteY2"/>
              </a:cxn>
              <a:cxn ang="0">
                <a:pos x="connsiteX3" y="connsiteY3"/>
              </a:cxn>
            </a:cxnLst>
            <a:rect l="l" t="t" r="r" b="b"/>
            <a:pathLst>
              <a:path w="13454828" h="13454828">
                <a:moveTo>
                  <a:pt x="6370382" y="0"/>
                </a:moveTo>
                <a:lnTo>
                  <a:pt x="13454828" y="7084446"/>
                </a:lnTo>
                <a:lnTo>
                  <a:pt x="7084447" y="13454828"/>
                </a:lnTo>
                <a:lnTo>
                  <a:pt x="0" y="6370381"/>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1F39839F-B4E9-45C1-941D-C3110EC08182}"/>
              </a:ext>
            </a:extLst>
          </p:cNvPr>
          <p:cNvSpPr>
            <a:spLocks noGrp="1"/>
          </p:cNvSpPr>
          <p:nvPr>
            <p:ph type="dt" sz="half" idx="10"/>
          </p:nvPr>
        </p:nvSpPr>
        <p:spPr/>
        <p:txBody>
          <a:bodyPr/>
          <a:lstStyle/>
          <a:p>
            <a:fld id="{44096D36-9098-42F2-A2CA-41F2D4B424C5}" type="datetimeFigureOut">
              <a:rPr lang="en-US" smtClean="0"/>
              <a:t>2/12/2022</a:t>
            </a:fld>
            <a:endParaRPr lang="en-US"/>
          </a:p>
        </p:txBody>
      </p:sp>
      <p:sp>
        <p:nvSpPr>
          <p:cNvPr id="3" name="Footer Placeholder 2">
            <a:extLst>
              <a:ext uri="{FF2B5EF4-FFF2-40B4-BE49-F238E27FC236}">
                <a16:creationId xmlns:a16="http://schemas.microsoft.com/office/drawing/2014/main" id="{8A0CA7DC-91DF-43CD-9170-B732ED27B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5FA78-9E14-4F72-9EBA-34EDD94BEDED}"/>
              </a:ext>
            </a:extLst>
          </p:cNvPr>
          <p:cNvSpPr>
            <a:spLocks noGrp="1"/>
          </p:cNvSpPr>
          <p:nvPr>
            <p:ph type="sldNum" sz="quarter" idx="12"/>
          </p:nvPr>
        </p:nvSpPr>
        <p:spPr/>
        <p:txBody>
          <a:bodyPr/>
          <a:lstStyle/>
          <a:p>
            <a:fld id="{21F0AA7F-9B09-41F7-A392-242CAAE13046}" type="slidenum">
              <a:rPr lang="en-US" smtClean="0"/>
              <a:t>‹#›</a:t>
            </a:fld>
            <a:endParaRPr lang="en-US"/>
          </a:p>
        </p:txBody>
      </p:sp>
    </p:spTree>
    <p:extLst>
      <p:ext uri="{BB962C8B-B14F-4D97-AF65-F5344CB8AC3E}">
        <p14:creationId xmlns:p14="http://schemas.microsoft.com/office/powerpoint/2010/main" val="1774996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5526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91673F-DE5D-46DE-8196-38E17A1A54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4D75F-ED83-4F1E-B929-B5BBD1F362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DAFFD-7F37-484C-B4C3-BF0040B5FA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096D36-9098-42F2-A2CA-41F2D4B424C5}" type="datetimeFigureOut">
              <a:rPr lang="en-US" smtClean="0"/>
              <a:t>2/12/2022</a:t>
            </a:fld>
            <a:endParaRPr lang="en-US"/>
          </a:p>
        </p:txBody>
      </p:sp>
      <p:sp>
        <p:nvSpPr>
          <p:cNvPr id="5" name="Footer Placeholder 4">
            <a:extLst>
              <a:ext uri="{FF2B5EF4-FFF2-40B4-BE49-F238E27FC236}">
                <a16:creationId xmlns:a16="http://schemas.microsoft.com/office/drawing/2014/main" id="{F9978D9A-FA73-49E7-8A40-971DF2F94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30629F-7114-46FE-98C5-85D2168E0F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0AA7F-9B09-41F7-A392-242CAAE13046}" type="slidenum">
              <a:rPr lang="en-US" smtClean="0"/>
              <a:t>‹#›</a:t>
            </a:fld>
            <a:endParaRPr lang="en-US"/>
          </a:p>
        </p:txBody>
      </p:sp>
    </p:spTree>
    <p:extLst>
      <p:ext uri="{BB962C8B-B14F-4D97-AF65-F5344CB8AC3E}">
        <p14:creationId xmlns:p14="http://schemas.microsoft.com/office/powerpoint/2010/main" val="1447621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7" r:id="rId9"/>
    <p:sldLayoutId id="2147483666" r:id="rId10"/>
    <p:sldLayoutId id="2147483665" r:id="rId11"/>
    <p:sldLayoutId id="2147483663" r:id="rId12"/>
    <p:sldLayoutId id="2147483662" r:id="rId13"/>
    <p:sldLayoutId id="2147483661" r:id="rId14"/>
    <p:sldLayoutId id="2147483660" r:id="rId15"/>
    <p:sldLayoutId id="2147483656" r:id="rId16"/>
    <p:sldLayoutId id="2147483657" r:id="rId17"/>
    <p:sldLayoutId id="2147483658" r:id="rId18"/>
    <p:sldLayoutId id="214748365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KsW3s20tuJhKSEcPqYItKiSenpj0fFrZiISZ_4aTWAA/copy" TargetMode="External"/><Relationship Id="rId2" Type="http://schemas.openxmlformats.org/officeDocument/2006/relationships/image" Target="../media/image11.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AC6F26-F0DD-44AC-9BC3-B84CC6BF4527}"/>
              </a:ext>
            </a:extLst>
          </p:cNvPr>
          <p:cNvSpPr txBox="1"/>
          <p:nvPr/>
        </p:nvSpPr>
        <p:spPr>
          <a:xfrm>
            <a:off x="389658" y="2407592"/>
            <a:ext cx="4205748" cy="2042815"/>
          </a:xfrm>
          <a:prstGeom prst="rect">
            <a:avLst/>
          </a:prstGeom>
          <a:noFill/>
        </p:spPr>
        <p:txBody>
          <a:bodyPr wrap="square" rtlCol="0" anchor="ctr" anchorCtr="0">
            <a:noAutofit/>
          </a:bodyPr>
          <a:lstStyle/>
          <a:p>
            <a:r>
              <a:rPr lang="en-US" sz="4800" b="1" dirty="0">
                <a:latin typeface="Lato Black" panose="020F0502020204030203" pitchFamily="34" charset="0"/>
                <a:ea typeface="Lato Black" panose="020F0502020204030203" pitchFamily="34" charset="0"/>
                <a:cs typeface="Lato Black" panose="020F0502020204030203" pitchFamily="34" charset="0"/>
              </a:rPr>
              <a:t>What future </a:t>
            </a:r>
            <a:r>
              <a:rPr lang="en-US" sz="4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for cities after Covid-19?</a:t>
            </a:r>
            <a:endParaRPr lang="en-US" sz="4800" b="1"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 name="TextBox 6">
            <a:extLst>
              <a:ext uri="{FF2B5EF4-FFF2-40B4-BE49-F238E27FC236}">
                <a16:creationId xmlns:a16="http://schemas.microsoft.com/office/drawing/2014/main" id="{B8261E5C-B257-4D93-A023-13BBACA100A9}"/>
              </a:ext>
            </a:extLst>
          </p:cNvPr>
          <p:cNvSpPr txBox="1"/>
          <p:nvPr/>
        </p:nvSpPr>
        <p:spPr>
          <a:xfrm>
            <a:off x="483328" y="5946651"/>
            <a:ext cx="3344697" cy="597605"/>
          </a:xfrm>
          <a:prstGeom prst="rect">
            <a:avLst/>
          </a:prstGeom>
          <a:noFill/>
        </p:spPr>
        <p:txBody>
          <a:bodyPr wrap="square" rtlCol="0">
            <a:noAutofit/>
          </a:bodyPr>
          <a:lstStyle>
            <a:defPPr>
              <a:defRPr lang="en-US"/>
            </a:defPPr>
            <a:lvl1pPr>
              <a:defRPr sz="2000">
                <a:solidFill>
                  <a:schemeClr val="bg1"/>
                </a:solidFill>
                <a:latin typeface="Poppins Latin Light" panose="00000400000000000000" pitchFamily="2" charset="0"/>
              </a:defRPr>
            </a:lvl1pPr>
          </a:lstStyle>
          <a:p>
            <a:r>
              <a:rPr lang="en-US" sz="1600" dirty="0"/>
              <a:t>Presented by:</a:t>
            </a:r>
          </a:p>
          <a:p>
            <a:r>
              <a:rPr lang="en-US" sz="1600" dirty="0"/>
              <a:t>Name last name</a:t>
            </a:r>
          </a:p>
        </p:txBody>
      </p:sp>
      <p:sp>
        <p:nvSpPr>
          <p:cNvPr id="9" name="TextBox 8">
            <a:extLst>
              <a:ext uri="{FF2B5EF4-FFF2-40B4-BE49-F238E27FC236}">
                <a16:creationId xmlns:a16="http://schemas.microsoft.com/office/drawing/2014/main" id="{9E12B697-3123-4D4A-9462-B32487C4854E}"/>
              </a:ext>
            </a:extLst>
          </p:cNvPr>
          <p:cNvSpPr txBox="1"/>
          <p:nvPr/>
        </p:nvSpPr>
        <p:spPr>
          <a:xfrm>
            <a:off x="483327" y="4492078"/>
            <a:ext cx="3344697" cy="597605"/>
          </a:xfrm>
          <a:prstGeom prst="rect">
            <a:avLst/>
          </a:prstGeom>
          <a:noFill/>
        </p:spPr>
        <p:txBody>
          <a:bodyPr wrap="square" rtlCol="0">
            <a:noAutofit/>
          </a:bodyPr>
          <a:lstStyle>
            <a:defPPr>
              <a:defRPr lang="en-US"/>
            </a:defPPr>
            <a:lvl1pPr>
              <a:defRPr sz="2000">
                <a:solidFill>
                  <a:schemeClr val="bg1"/>
                </a:solidFill>
                <a:latin typeface="Poppins Latin Light" panose="00000400000000000000" pitchFamily="2" charset="0"/>
              </a:defRPr>
            </a:lvl1pPr>
          </a:lstStyle>
          <a:p>
            <a:r>
              <a:rPr lang="en-US" sz="1600" b="1" dirty="0">
                <a:latin typeface="Lato Black" panose="020F0502020204030203" pitchFamily="34" charset="0"/>
                <a:ea typeface="Lato Black" panose="020F0502020204030203" pitchFamily="34" charset="0"/>
                <a:cs typeface="Lato Black" panose="020F0502020204030203" pitchFamily="34" charset="0"/>
              </a:rPr>
              <a:t>Insert your subtitle</a:t>
            </a:r>
          </a:p>
        </p:txBody>
      </p:sp>
      <p:sp>
        <p:nvSpPr>
          <p:cNvPr id="10" name="Slide Number Placeholder 5">
            <a:extLst>
              <a:ext uri="{FF2B5EF4-FFF2-40B4-BE49-F238E27FC236}">
                <a16:creationId xmlns:a16="http://schemas.microsoft.com/office/drawing/2014/main" id="{70AC224A-7987-4139-8F97-07E4A3D534A4}"/>
              </a:ext>
            </a:extLst>
          </p:cNvPr>
          <p:cNvSpPr txBox="1">
            <a:spLocks/>
          </p:cNvSpPr>
          <p:nvPr/>
        </p:nvSpPr>
        <p:spPr>
          <a:xfrm>
            <a:off x="483327" y="578146"/>
            <a:ext cx="2106478" cy="667190"/>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rgbClr val="CF0A2C"/>
                </a:solidFill>
                <a:latin typeface="Livvic Black" pitchFamily="2" charset="0"/>
              </a:rPr>
              <a:t>logo</a:t>
            </a:r>
            <a:endParaRPr lang="en-US" sz="1800" b="1" dirty="0">
              <a:solidFill>
                <a:srgbClr val="CF0A2C"/>
              </a:solidFill>
              <a:latin typeface="Livvic Black" pitchFamily="2" charset="0"/>
            </a:endParaRPr>
          </a:p>
        </p:txBody>
      </p:sp>
      <p:pic>
        <p:nvPicPr>
          <p:cNvPr id="41" name="Picture Placeholder 40">
            <a:extLst>
              <a:ext uri="{FF2B5EF4-FFF2-40B4-BE49-F238E27FC236}">
                <a16:creationId xmlns:a16="http://schemas.microsoft.com/office/drawing/2014/main" id="{A72D49C3-AB8C-4DB2-B0E0-4A7259AF66F2}"/>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6590"/>
          <a:stretch/>
        </p:blipFill>
        <p:spPr>
          <a:xfrm>
            <a:off x="3068642" y="-3481096"/>
            <a:ext cx="11899348" cy="13357532"/>
          </a:xfrm>
        </p:spPr>
      </p:pic>
    </p:spTree>
    <p:extLst>
      <p:ext uri="{BB962C8B-B14F-4D97-AF65-F5344CB8AC3E}">
        <p14:creationId xmlns:p14="http://schemas.microsoft.com/office/powerpoint/2010/main" val="38052533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8C09594-9CFD-4056-8302-23EDBB7BD25F}"/>
              </a:ext>
            </a:extLst>
          </p:cNvPr>
          <p:cNvSpPr txBox="1"/>
          <p:nvPr/>
        </p:nvSpPr>
        <p:spPr>
          <a:xfrm>
            <a:off x="1895475" y="238720"/>
            <a:ext cx="8401050" cy="923330"/>
          </a:xfrm>
          <a:prstGeom prst="rect">
            <a:avLst/>
          </a:prstGeom>
          <a:noFill/>
        </p:spPr>
        <p:txBody>
          <a:bodyPr wrap="square" rtlCol="0" anchor="ctr" anchorCtr="0">
            <a:noAutofit/>
          </a:bodyPr>
          <a:lstStyle/>
          <a:p>
            <a:pPr algn="ctr"/>
            <a:r>
              <a:rPr lang="en-US" sz="4000" b="1" i="0" dirty="0">
                <a:solidFill>
                  <a:schemeClr val="bg1"/>
                </a:solidFill>
                <a:effectLst/>
                <a:latin typeface="Lato Black" panose="020F0502020204030203" pitchFamily="34" charset="0"/>
                <a:ea typeface="Lato Black" panose="020F0502020204030203" pitchFamily="34" charset="0"/>
                <a:cs typeface="Lato Black" panose="020F0502020204030203" pitchFamily="34" charset="0"/>
              </a:rPr>
              <a:t>Insert your title here</a:t>
            </a:r>
          </a:p>
        </p:txBody>
      </p:sp>
      <p:sp>
        <p:nvSpPr>
          <p:cNvPr id="12" name="Content Placeholder 8">
            <a:extLst>
              <a:ext uri="{FF2B5EF4-FFF2-40B4-BE49-F238E27FC236}">
                <a16:creationId xmlns:a16="http://schemas.microsoft.com/office/drawing/2014/main" id="{ADBFA5CF-444C-48D2-A42B-D34CAFAB5028}"/>
              </a:ext>
            </a:extLst>
          </p:cNvPr>
          <p:cNvSpPr txBox="1">
            <a:spLocks/>
          </p:cNvSpPr>
          <p:nvPr/>
        </p:nvSpPr>
        <p:spPr>
          <a:xfrm>
            <a:off x="1118203" y="4166011"/>
            <a:ext cx="2714074" cy="363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solidFill>
                  <a:schemeClr val="bg1"/>
                </a:solidFill>
                <a:latin typeface="Poppins Latin Light" panose="00000400000000000000" pitchFamily="2" charset="0"/>
              </a:rPr>
              <a:t>Insert your title here</a:t>
            </a:r>
          </a:p>
        </p:txBody>
      </p:sp>
      <p:sp>
        <p:nvSpPr>
          <p:cNvPr id="13" name="Content Placeholder 8">
            <a:extLst>
              <a:ext uri="{FF2B5EF4-FFF2-40B4-BE49-F238E27FC236}">
                <a16:creationId xmlns:a16="http://schemas.microsoft.com/office/drawing/2014/main" id="{519D43C0-AE86-454C-AD1E-7EB88FCC52A6}"/>
              </a:ext>
            </a:extLst>
          </p:cNvPr>
          <p:cNvSpPr txBox="1">
            <a:spLocks/>
          </p:cNvSpPr>
          <p:nvPr/>
        </p:nvSpPr>
        <p:spPr>
          <a:xfrm>
            <a:off x="769881" y="4618090"/>
            <a:ext cx="3410718" cy="516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400" dirty="0">
                <a:solidFill>
                  <a:schemeClr val="bg1"/>
                </a:solidFill>
                <a:latin typeface="Inter" panose="020B0502030000000004" pitchFamily="34" charset="0"/>
                <a:ea typeface="Inter" panose="020B0502030000000004" pitchFamily="34" charset="0"/>
                <a:cs typeface="Lato Light" panose="020F0502020204030203" pitchFamily="34" charset="0"/>
              </a:rPr>
              <a:t>Write a brief description of this title. Write a brief description of this title.</a:t>
            </a:r>
          </a:p>
        </p:txBody>
      </p:sp>
      <p:sp>
        <p:nvSpPr>
          <p:cNvPr id="28" name="Content Placeholder 8">
            <a:extLst>
              <a:ext uri="{FF2B5EF4-FFF2-40B4-BE49-F238E27FC236}">
                <a16:creationId xmlns:a16="http://schemas.microsoft.com/office/drawing/2014/main" id="{FE5BED18-C6AC-4B76-AEA0-49763CB7988A}"/>
              </a:ext>
            </a:extLst>
          </p:cNvPr>
          <p:cNvSpPr txBox="1">
            <a:spLocks/>
          </p:cNvSpPr>
          <p:nvPr/>
        </p:nvSpPr>
        <p:spPr>
          <a:xfrm>
            <a:off x="4699800" y="4166011"/>
            <a:ext cx="2714074" cy="363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solidFill>
                  <a:schemeClr val="bg1"/>
                </a:solidFill>
                <a:latin typeface="Poppins Latin Light" panose="00000400000000000000" pitchFamily="2" charset="0"/>
              </a:rPr>
              <a:t>Insert your title here</a:t>
            </a:r>
          </a:p>
        </p:txBody>
      </p:sp>
      <p:sp>
        <p:nvSpPr>
          <p:cNvPr id="29" name="Content Placeholder 8">
            <a:extLst>
              <a:ext uri="{FF2B5EF4-FFF2-40B4-BE49-F238E27FC236}">
                <a16:creationId xmlns:a16="http://schemas.microsoft.com/office/drawing/2014/main" id="{0CBFE2C5-4F96-4F73-B0C2-D2D0253EB8E0}"/>
              </a:ext>
            </a:extLst>
          </p:cNvPr>
          <p:cNvSpPr txBox="1">
            <a:spLocks/>
          </p:cNvSpPr>
          <p:nvPr/>
        </p:nvSpPr>
        <p:spPr>
          <a:xfrm>
            <a:off x="4351478" y="4618090"/>
            <a:ext cx="3410718" cy="516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400" dirty="0">
                <a:solidFill>
                  <a:schemeClr val="bg1"/>
                </a:solidFill>
                <a:latin typeface="Inter" panose="020B0502030000000004" pitchFamily="34" charset="0"/>
                <a:ea typeface="Inter" panose="020B0502030000000004" pitchFamily="34" charset="0"/>
                <a:cs typeface="Divani" pitchFamily="2" charset="-78"/>
              </a:rPr>
              <a:t>Write a brief description of this title. Write a brief description of this title.</a:t>
            </a:r>
          </a:p>
        </p:txBody>
      </p:sp>
      <p:sp>
        <p:nvSpPr>
          <p:cNvPr id="32" name="Content Placeholder 8">
            <a:extLst>
              <a:ext uri="{FF2B5EF4-FFF2-40B4-BE49-F238E27FC236}">
                <a16:creationId xmlns:a16="http://schemas.microsoft.com/office/drawing/2014/main" id="{63F8DF27-2DAE-4FD4-B0CF-7EC2A1D50469}"/>
              </a:ext>
            </a:extLst>
          </p:cNvPr>
          <p:cNvSpPr txBox="1">
            <a:spLocks/>
          </p:cNvSpPr>
          <p:nvPr/>
        </p:nvSpPr>
        <p:spPr>
          <a:xfrm>
            <a:off x="8281397" y="4166011"/>
            <a:ext cx="2714074" cy="363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solidFill>
                  <a:schemeClr val="bg1"/>
                </a:solidFill>
                <a:latin typeface="Poppins Latin Light" panose="00000400000000000000" pitchFamily="2" charset="0"/>
              </a:rPr>
              <a:t>Insert your title here</a:t>
            </a:r>
          </a:p>
        </p:txBody>
      </p:sp>
      <p:sp>
        <p:nvSpPr>
          <p:cNvPr id="33" name="Content Placeholder 8">
            <a:extLst>
              <a:ext uri="{FF2B5EF4-FFF2-40B4-BE49-F238E27FC236}">
                <a16:creationId xmlns:a16="http://schemas.microsoft.com/office/drawing/2014/main" id="{87BB7362-809C-4787-8F8C-9232CBA92C1E}"/>
              </a:ext>
            </a:extLst>
          </p:cNvPr>
          <p:cNvSpPr txBox="1">
            <a:spLocks/>
          </p:cNvSpPr>
          <p:nvPr/>
        </p:nvSpPr>
        <p:spPr>
          <a:xfrm>
            <a:off x="7933075" y="4618090"/>
            <a:ext cx="3410718" cy="516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400" dirty="0">
                <a:solidFill>
                  <a:schemeClr val="bg1"/>
                </a:solidFill>
                <a:latin typeface="Inter" panose="020B0502030000000004" pitchFamily="34" charset="0"/>
                <a:ea typeface="Inter" panose="020B0502030000000004" pitchFamily="34" charset="0"/>
                <a:cs typeface="Divani" pitchFamily="2" charset="-78"/>
              </a:rPr>
              <a:t>Write a brief description of this title. Write a brief description of this title.</a:t>
            </a:r>
          </a:p>
        </p:txBody>
      </p:sp>
      <p:grpSp>
        <p:nvGrpSpPr>
          <p:cNvPr id="44" name="Group 43">
            <a:extLst>
              <a:ext uri="{FF2B5EF4-FFF2-40B4-BE49-F238E27FC236}">
                <a16:creationId xmlns:a16="http://schemas.microsoft.com/office/drawing/2014/main" id="{0575ADA0-7FD4-4F13-ACB5-0DB0B6573D8A}"/>
              </a:ext>
            </a:extLst>
          </p:cNvPr>
          <p:cNvGrpSpPr/>
          <p:nvPr/>
        </p:nvGrpSpPr>
        <p:grpSpPr>
          <a:xfrm>
            <a:off x="1833640" y="2226593"/>
            <a:ext cx="1283199" cy="1282714"/>
            <a:chOff x="1833640" y="2226593"/>
            <a:chExt cx="1283199" cy="1282714"/>
          </a:xfrm>
        </p:grpSpPr>
        <p:sp>
          <p:nvSpPr>
            <p:cNvPr id="8" name="Rectangle 7">
              <a:extLst>
                <a:ext uri="{FF2B5EF4-FFF2-40B4-BE49-F238E27FC236}">
                  <a16:creationId xmlns:a16="http://schemas.microsoft.com/office/drawing/2014/main" id="{D8253F7E-289A-42E7-AAC1-A0472A88D072}"/>
                </a:ext>
              </a:extLst>
            </p:cNvPr>
            <p:cNvSpPr/>
            <p:nvPr/>
          </p:nvSpPr>
          <p:spPr>
            <a:xfrm rot="2700000">
              <a:off x="1833883" y="2226350"/>
              <a:ext cx="1282714" cy="1283199"/>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descr="Stethoscope">
              <a:extLst>
                <a:ext uri="{FF2B5EF4-FFF2-40B4-BE49-F238E27FC236}">
                  <a16:creationId xmlns:a16="http://schemas.microsoft.com/office/drawing/2014/main" id="{4A78DD11-9BC9-42E7-ACA4-1EA44D03579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30409" y="2391698"/>
              <a:ext cx="914400" cy="914400"/>
            </a:xfrm>
            <a:prstGeom prst="rect">
              <a:avLst/>
            </a:prstGeom>
          </p:spPr>
        </p:pic>
      </p:grpSp>
      <p:grpSp>
        <p:nvGrpSpPr>
          <p:cNvPr id="45" name="Group 44">
            <a:extLst>
              <a:ext uri="{FF2B5EF4-FFF2-40B4-BE49-F238E27FC236}">
                <a16:creationId xmlns:a16="http://schemas.microsoft.com/office/drawing/2014/main" id="{100C971D-F5EF-4399-A5EA-8B51E3EA8570}"/>
              </a:ext>
            </a:extLst>
          </p:cNvPr>
          <p:cNvGrpSpPr/>
          <p:nvPr/>
        </p:nvGrpSpPr>
        <p:grpSpPr>
          <a:xfrm>
            <a:off x="5415237" y="2226593"/>
            <a:ext cx="1283199" cy="1282714"/>
            <a:chOff x="5415237" y="2226593"/>
            <a:chExt cx="1283199" cy="1282714"/>
          </a:xfrm>
        </p:grpSpPr>
        <p:sp>
          <p:nvSpPr>
            <p:cNvPr id="27" name="Rectangle 26">
              <a:extLst>
                <a:ext uri="{FF2B5EF4-FFF2-40B4-BE49-F238E27FC236}">
                  <a16:creationId xmlns:a16="http://schemas.microsoft.com/office/drawing/2014/main" id="{50CAF018-4F1C-4F06-92E5-9CD5B3C3489E}"/>
                </a:ext>
              </a:extLst>
            </p:cNvPr>
            <p:cNvSpPr/>
            <p:nvPr/>
          </p:nvSpPr>
          <p:spPr>
            <a:xfrm rot="2700000">
              <a:off x="5415480" y="2226350"/>
              <a:ext cx="1282714" cy="1283199"/>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Graphic 36" descr="Needle">
              <a:extLst>
                <a:ext uri="{FF2B5EF4-FFF2-40B4-BE49-F238E27FC236}">
                  <a16:creationId xmlns:a16="http://schemas.microsoft.com/office/drawing/2014/main" id="{7D0F9763-293D-458F-BC27-AAF0D445042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38799" y="2410749"/>
              <a:ext cx="914400" cy="914400"/>
            </a:xfrm>
            <a:prstGeom prst="rect">
              <a:avLst/>
            </a:prstGeom>
          </p:spPr>
        </p:pic>
      </p:grpSp>
      <p:grpSp>
        <p:nvGrpSpPr>
          <p:cNvPr id="46" name="Group 45">
            <a:extLst>
              <a:ext uri="{FF2B5EF4-FFF2-40B4-BE49-F238E27FC236}">
                <a16:creationId xmlns:a16="http://schemas.microsoft.com/office/drawing/2014/main" id="{3209398B-8B2C-4B22-8A6B-2B41F289ABEC}"/>
              </a:ext>
            </a:extLst>
          </p:cNvPr>
          <p:cNvGrpSpPr/>
          <p:nvPr/>
        </p:nvGrpSpPr>
        <p:grpSpPr>
          <a:xfrm>
            <a:off x="8996834" y="2226593"/>
            <a:ext cx="1283199" cy="1282714"/>
            <a:chOff x="8996834" y="2226593"/>
            <a:chExt cx="1283199" cy="1282714"/>
          </a:xfrm>
        </p:grpSpPr>
        <p:sp>
          <p:nvSpPr>
            <p:cNvPr id="31" name="Rectangle 30">
              <a:extLst>
                <a:ext uri="{FF2B5EF4-FFF2-40B4-BE49-F238E27FC236}">
                  <a16:creationId xmlns:a16="http://schemas.microsoft.com/office/drawing/2014/main" id="{579543DE-8B4C-4AD1-A267-996D07D99C70}"/>
                </a:ext>
              </a:extLst>
            </p:cNvPr>
            <p:cNvSpPr/>
            <p:nvPr/>
          </p:nvSpPr>
          <p:spPr>
            <a:xfrm rot="2700000">
              <a:off x="8997077" y="2226350"/>
              <a:ext cx="1282714" cy="1283199"/>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First aid kit">
              <a:extLst>
                <a:ext uri="{FF2B5EF4-FFF2-40B4-BE49-F238E27FC236}">
                  <a16:creationId xmlns:a16="http://schemas.microsoft.com/office/drawing/2014/main" id="{872D78FB-31D1-46C8-9D44-B3DB943EE16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81234" y="2410749"/>
              <a:ext cx="914400" cy="914400"/>
            </a:xfrm>
            <a:prstGeom prst="rect">
              <a:avLst/>
            </a:prstGeom>
          </p:spPr>
        </p:pic>
      </p:grpSp>
      <p:sp>
        <p:nvSpPr>
          <p:cNvPr id="40" name="TextBox 39">
            <a:extLst>
              <a:ext uri="{FF2B5EF4-FFF2-40B4-BE49-F238E27FC236}">
                <a16:creationId xmlns:a16="http://schemas.microsoft.com/office/drawing/2014/main" id="{1FC478D2-CFD6-41E6-B02C-8F602CAF1310}"/>
              </a:ext>
            </a:extLst>
          </p:cNvPr>
          <p:cNvSpPr txBox="1"/>
          <p:nvPr/>
        </p:nvSpPr>
        <p:spPr>
          <a:xfrm>
            <a:off x="1895475" y="1095228"/>
            <a:ext cx="8401050" cy="516809"/>
          </a:xfrm>
          <a:prstGeom prst="rect">
            <a:avLst/>
          </a:prstGeom>
          <a:noFill/>
        </p:spPr>
        <p:txBody>
          <a:bodyPr wrap="square" rtlCol="0" anchor="ctr" anchorCtr="0">
            <a:noAutofit/>
          </a:bodyPr>
          <a:lstStyle/>
          <a:p>
            <a:pPr algn="ctr"/>
            <a:r>
              <a:rPr lang="en-US" sz="2000" dirty="0">
                <a:solidFill>
                  <a:schemeClr val="bg1"/>
                </a:solidFill>
                <a:latin typeface="Poppins Latin Light" panose="00000400000000000000" pitchFamily="2" charset="0"/>
              </a:rPr>
              <a:t>Insert your subtitle here</a:t>
            </a:r>
          </a:p>
        </p:txBody>
      </p:sp>
      <p:sp>
        <p:nvSpPr>
          <p:cNvPr id="42" name="Rectangle 41">
            <a:extLst>
              <a:ext uri="{FF2B5EF4-FFF2-40B4-BE49-F238E27FC236}">
                <a16:creationId xmlns:a16="http://schemas.microsoft.com/office/drawing/2014/main" id="{06C689D7-F200-4783-B2DD-773D59CFE271}"/>
              </a:ext>
            </a:extLst>
          </p:cNvPr>
          <p:cNvSpPr/>
          <p:nvPr/>
        </p:nvSpPr>
        <p:spPr>
          <a:xfrm>
            <a:off x="0" y="5483624"/>
            <a:ext cx="12192000" cy="1374375"/>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8">
            <a:extLst>
              <a:ext uri="{FF2B5EF4-FFF2-40B4-BE49-F238E27FC236}">
                <a16:creationId xmlns:a16="http://schemas.microsoft.com/office/drawing/2014/main" id="{D9123773-826C-4CDB-918C-95F0779EF718}"/>
              </a:ext>
            </a:extLst>
          </p:cNvPr>
          <p:cNvSpPr txBox="1">
            <a:spLocks/>
          </p:cNvSpPr>
          <p:nvPr/>
        </p:nvSpPr>
        <p:spPr>
          <a:xfrm>
            <a:off x="688566" y="5762772"/>
            <a:ext cx="10814868" cy="9926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Inter" panose="020B0502030000000004" pitchFamily="34" charset="0"/>
                <a:ea typeface="Inter" panose="020B0502030000000004" pitchFamily="34" charset="0"/>
                <a:cs typeface="WeblogmaYekan" panose="02000400000000000000" pitchFamily="2" charset="-78"/>
              </a:rPr>
              <a:t>This city dialogue will contribute to the debate on the future of cities post-Covid-19. In particular, we will look at some recent evidence of how the virus spread in cities and discuss how – rather than simply density – high contagion is strongly correlated with poor planning decisions, overcrowding and connectivity.</a:t>
            </a:r>
          </a:p>
        </p:txBody>
      </p:sp>
      <p:sp>
        <p:nvSpPr>
          <p:cNvPr id="47" name="Slide Number Placeholder 5">
            <a:extLst>
              <a:ext uri="{FF2B5EF4-FFF2-40B4-BE49-F238E27FC236}">
                <a16:creationId xmlns:a16="http://schemas.microsoft.com/office/drawing/2014/main" id="{78F08481-0B20-46E9-B33B-AD40F4494258}"/>
              </a:ext>
            </a:extLst>
          </p:cNvPr>
          <p:cNvSpPr txBox="1">
            <a:spLocks/>
          </p:cNvSpPr>
          <p:nvPr/>
        </p:nvSpPr>
        <p:spPr>
          <a:xfrm>
            <a:off x="11785600" y="6356350"/>
            <a:ext cx="4064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600" smtClean="0">
                <a:solidFill>
                  <a:schemeClr val="bg1"/>
                </a:solidFill>
                <a:latin typeface="+mj-lt"/>
              </a:rPr>
              <a:pPr algn="l"/>
              <a:t>2</a:t>
            </a:fld>
            <a:endParaRPr lang="en-US" sz="1600" dirty="0">
              <a:solidFill>
                <a:schemeClr val="bg1"/>
              </a:solidFill>
              <a:latin typeface="+mj-lt"/>
            </a:endParaRPr>
          </a:p>
        </p:txBody>
      </p:sp>
    </p:spTree>
    <p:extLst>
      <p:ext uri="{BB962C8B-B14F-4D97-AF65-F5344CB8AC3E}">
        <p14:creationId xmlns:p14="http://schemas.microsoft.com/office/powerpoint/2010/main" val="35583974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750" fill="hold"/>
                                        <p:tgtEl>
                                          <p:spTgt spid="44"/>
                                        </p:tgtEl>
                                        <p:attrNameLst>
                                          <p:attrName>ppt_w</p:attrName>
                                        </p:attrNameLst>
                                      </p:cBhvr>
                                      <p:tavLst>
                                        <p:tav tm="0">
                                          <p:val>
                                            <p:fltVal val="0"/>
                                          </p:val>
                                        </p:tav>
                                        <p:tav tm="100000">
                                          <p:val>
                                            <p:strVal val="#ppt_w"/>
                                          </p:val>
                                        </p:tav>
                                      </p:tavLst>
                                    </p:anim>
                                    <p:anim calcmode="lin" valueType="num">
                                      <p:cBhvr>
                                        <p:cTn id="8" dur="750" fill="hold"/>
                                        <p:tgtEl>
                                          <p:spTgt spid="44"/>
                                        </p:tgtEl>
                                        <p:attrNameLst>
                                          <p:attrName>ppt_h</p:attrName>
                                        </p:attrNameLst>
                                      </p:cBhvr>
                                      <p:tavLst>
                                        <p:tav tm="0">
                                          <p:val>
                                            <p:fltVal val="0"/>
                                          </p:val>
                                        </p:tav>
                                        <p:tav tm="100000">
                                          <p:val>
                                            <p:strVal val="#ppt_h"/>
                                          </p:val>
                                        </p:tav>
                                      </p:tavLst>
                                    </p:anim>
                                    <p:anim calcmode="lin" valueType="num">
                                      <p:cBhvr>
                                        <p:cTn id="9" dur="750" fill="hold"/>
                                        <p:tgtEl>
                                          <p:spTgt spid="44"/>
                                        </p:tgtEl>
                                        <p:attrNameLst>
                                          <p:attrName>style.rotation</p:attrName>
                                        </p:attrNameLst>
                                      </p:cBhvr>
                                      <p:tavLst>
                                        <p:tav tm="0">
                                          <p:val>
                                            <p:fltVal val="90"/>
                                          </p:val>
                                        </p:tav>
                                        <p:tav tm="100000">
                                          <p:val>
                                            <p:fltVal val="0"/>
                                          </p:val>
                                        </p:tav>
                                      </p:tavLst>
                                    </p:anim>
                                    <p:animEffect transition="in" filter="fade">
                                      <p:cBhvr>
                                        <p:cTn id="10" dur="750"/>
                                        <p:tgtEl>
                                          <p:spTgt spid="44"/>
                                        </p:tgtEl>
                                      </p:cBhvr>
                                    </p:animEffect>
                                  </p:childTnLst>
                                </p:cTn>
                              </p:par>
                            </p:childTnLst>
                          </p:cTn>
                        </p:par>
                        <p:par>
                          <p:cTn id="11" fill="hold">
                            <p:stCondLst>
                              <p:cond delay="750"/>
                            </p:stCondLst>
                            <p:childTnLst>
                              <p:par>
                                <p:cTn id="12" presetID="2" presetClass="entr" presetSubtype="4"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31"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750" fill="hold"/>
                                        <p:tgtEl>
                                          <p:spTgt spid="45"/>
                                        </p:tgtEl>
                                        <p:attrNameLst>
                                          <p:attrName>ppt_w</p:attrName>
                                        </p:attrNameLst>
                                      </p:cBhvr>
                                      <p:tavLst>
                                        <p:tav tm="0">
                                          <p:val>
                                            <p:fltVal val="0"/>
                                          </p:val>
                                        </p:tav>
                                        <p:tav tm="100000">
                                          <p:val>
                                            <p:strVal val="#ppt_w"/>
                                          </p:val>
                                        </p:tav>
                                      </p:tavLst>
                                    </p:anim>
                                    <p:anim calcmode="lin" valueType="num">
                                      <p:cBhvr>
                                        <p:cTn id="24" dur="750" fill="hold"/>
                                        <p:tgtEl>
                                          <p:spTgt spid="45"/>
                                        </p:tgtEl>
                                        <p:attrNameLst>
                                          <p:attrName>ppt_h</p:attrName>
                                        </p:attrNameLst>
                                      </p:cBhvr>
                                      <p:tavLst>
                                        <p:tav tm="0">
                                          <p:val>
                                            <p:fltVal val="0"/>
                                          </p:val>
                                        </p:tav>
                                        <p:tav tm="100000">
                                          <p:val>
                                            <p:strVal val="#ppt_h"/>
                                          </p:val>
                                        </p:tav>
                                      </p:tavLst>
                                    </p:anim>
                                    <p:anim calcmode="lin" valueType="num">
                                      <p:cBhvr>
                                        <p:cTn id="25" dur="750" fill="hold"/>
                                        <p:tgtEl>
                                          <p:spTgt spid="45"/>
                                        </p:tgtEl>
                                        <p:attrNameLst>
                                          <p:attrName>style.rotation</p:attrName>
                                        </p:attrNameLst>
                                      </p:cBhvr>
                                      <p:tavLst>
                                        <p:tav tm="0">
                                          <p:val>
                                            <p:fltVal val="90"/>
                                          </p:val>
                                        </p:tav>
                                        <p:tav tm="100000">
                                          <p:val>
                                            <p:fltVal val="0"/>
                                          </p:val>
                                        </p:tav>
                                      </p:tavLst>
                                    </p:anim>
                                    <p:animEffect transition="in" filter="fade">
                                      <p:cBhvr>
                                        <p:cTn id="26" dur="750"/>
                                        <p:tgtEl>
                                          <p:spTgt spid="45"/>
                                        </p:tgtEl>
                                      </p:cBhvr>
                                    </p:animEffect>
                                  </p:childTnLst>
                                </p:cTn>
                              </p:par>
                            </p:childTnLst>
                          </p:cTn>
                        </p:par>
                        <p:par>
                          <p:cTn id="27" fill="hold">
                            <p:stCondLst>
                              <p:cond delay="2000"/>
                            </p:stCondLst>
                            <p:childTnLst>
                              <p:par>
                                <p:cTn id="28" presetID="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31" presetClass="entr" presetSubtype="0"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750" fill="hold"/>
                                        <p:tgtEl>
                                          <p:spTgt spid="46"/>
                                        </p:tgtEl>
                                        <p:attrNameLst>
                                          <p:attrName>ppt_w</p:attrName>
                                        </p:attrNameLst>
                                      </p:cBhvr>
                                      <p:tavLst>
                                        <p:tav tm="0">
                                          <p:val>
                                            <p:fltVal val="0"/>
                                          </p:val>
                                        </p:tav>
                                        <p:tav tm="100000">
                                          <p:val>
                                            <p:strVal val="#ppt_w"/>
                                          </p:val>
                                        </p:tav>
                                      </p:tavLst>
                                    </p:anim>
                                    <p:anim calcmode="lin" valueType="num">
                                      <p:cBhvr>
                                        <p:cTn id="40" dur="750" fill="hold"/>
                                        <p:tgtEl>
                                          <p:spTgt spid="46"/>
                                        </p:tgtEl>
                                        <p:attrNameLst>
                                          <p:attrName>ppt_h</p:attrName>
                                        </p:attrNameLst>
                                      </p:cBhvr>
                                      <p:tavLst>
                                        <p:tav tm="0">
                                          <p:val>
                                            <p:fltVal val="0"/>
                                          </p:val>
                                        </p:tav>
                                        <p:tav tm="100000">
                                          <p:val>
                                            <p:strVal val="#ppt_h"/>
                                          </p:val>
                                        </p:tav>
                                      </p:tavLst>
                                    </p:anim>
                                    <p:anim calcmode="lin" valueType="num">
                                      <p:cBhvr>
                                        <p:cTn id="41" dur="750" fill="hold"/>
                                        <p:tgtEl>
                                          <p:spTgt spid="46"/>
                                        </p:tgtEl>
                                        <p:attrNameLst>
                                          <p:attrName>style.rotation</p:attrName>
                                        </p:attrNameLst>
                                      </p:cBhvr>
                                      <p:tavLst>
                                        <p:tav tm="0">
                                          <p:val>
                                            <p:fltVal val="90"/>
                                          </p:val>
                                        </p:tav>
                                        <p:tav tm="100000">
                                          <p:val>
                                            <p:fltVal val="0"/>
                                          </p:val>
                                        </p:tav>
                                      </p:tavLst>
                                    </p:anim>
                                    <p:animEffect transition="in" filter="fade">
                                      <p:cBhvr>
                                        <p:cTn id="42" dur="750"/>
                                        <p:tgtEl>
                                          <p:spTgt spid="46"/>
                                        </p:tgtEl>
                                      </p:cBhvr>
                                    </p:animEffect>
                                  </p:childTnLst>
                                </p:cTn>
                              </p:par>
                            </p:childTnLst>
                          </p:cTn>
                        </p:par>
                        <p:par>
                          <p:cTn id="43" fill="hold">
                            <p:stCondLst>
                              <p:cond delay="3250"/>
                            </p:stCondLst>
                            <p:childTnLst>
                              <p:par>
                                <p:cTn id="44" presetID="2" presetClass="entr" presetSubtype="4"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ppt_x"/>
                                          </p:val>
                                        </p:tav>
                                        <p:tav tm="100000">
                                          <p:val>
                                            <p:strVal val="#ppt_x"/>
                                          </p:val>
                                        </p:tav>
                                      </p:tavLst>
                                    </p:anim>
                                    <p:anim calcmode="lin" valueType="num">
                                      <p:cBhvr additive="base">
                                        <p:cTn id="47" dur="500" fill="hold"/>
                                        <p:tgtEl>
                                          <p:spTgt spid="3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500" fill="hold"/>
                                        <p:tgtEl>
                                          <p:spTgt spid="33"/>
                                        </p:tgtEl>
                                        <p:attrNameLst>
                                          <p:attrName>ppt_x</p:attrName>
                                        </p:attrNameLst>
                                      </p:cBhvr>
                                      <p:tavLst>
                                        <p:tav tm="0">
                                          <p:val>
                                            <p:strVal val="#ppt_x"/>
                                          </p:val>
                                        </p:tav>
                                        <p:tav tm="100000">
                                          <p:val>
                                            <p:strVal val="#ppt_x"/>
                                          </p:val>
                                        </p:tav>
                                      </p:tavLst>
                                    </p:anim>
                                    <p:anim calcmode="lin" valueType="num">
                                      <p:cBhvr additive="base">
                                        <p:cTn id="51" dur="500" fill="hold"/>
                                        <p:tgtEl>
                                          <p:spTgt spid="33"/>
                                        </p:tgtEl>
                                        <p:attrNameLst>
                                          <p:attrName>ppt_y</p:attrName>
                                        </p:attrNameLst>
                                      </p:cBhvr>
                                      <p:tavLst>
                                        <p:tav tm="0">
                                          <p:val>
                                            <p:strVal val="1+#ppt_h/2"/>
                                          </p:val>
                                        </p:tav>
                                        <p:tav tm="100000">
                                          <p:val>
                                            <p:strVal val="#ppt_y"/>
                                          </p:val>
                                        </p:tav>
                                      </p:tavLst>
                                    </p:anim>
                                  </p:childTnLst>
                                </p:cTn>
                              </p:par>
                            </p:childTnLst>
                          </p:cTn>
                        </p:par>
                        <p:par>
                          <p:cTn id="52" fill="hold">
                            <p:stCondLst>
                              <p:cond delay="3750"/>
                            </p:stCondLst>
                            <p:childTnLst>
                              <p:par>
                                <p:cTn id="53" presetID="2" presetClass="entr" presetSubtype="4"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par>
                          <p:cTn id="57" fill="hold">
                            <p:stCondLst>
                              <p:cond delay="4250"/>
                            </p:stCondLst>
                            <p:childTnLst>
                              <p:par>
                                <p:cTn id="58" presetID="10"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8" grpId="0"/>
      <p:bldP spid="29" grpId="0"/>
      <p:bldP spid="32" grpId="0"/>
      <p:bldP spid="33" grpId="0"/>
      <p:bldP spid="42" grpId="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91F3045-4467-4E46-B1D6-DE3CE74E5AD2}"/>
              </a:ext>
            </a:extLst>
          </p:cNvPr>
          <p:cNvSpPr txBox="1"/>
          <p:nvPr/>
        </p:nvSpPr>
        <p:spPr>
          <a:xfrm>
            <a:off x="838200" y="638770"/>
            <a:ext cx="8401050" cy="923330"/>
          </a:xfrm>
          <a:prstGeom prst="rect">
            <a:avLst/>
          </a:prstGeom>
          <a:noFill/>
        </p:spPr>
        <p:txBody>
          <a:bodyPr wrap="square" rtlCol="0" anchor="ctr" anchorCtr="0">
            <a:noAutofit/>
          </a:bodyPr>
          <a:lstStyle/>
          <a:p>
            <a:pPr algn="l"/>
            <a:r>
              <a:rPr lang="en-US" sz="4000" b="1" i="0" dirty="0">
                <a:solidFill>
                  <a:schemeClr val="bg1"/>
                </a:solidFill>
                <a:effectLst/>
                <a:latin typeface="Poppins Latin Light" panose="00000400000000000000" pitchFamily="2" charset="0"/>
              </a:rPr>
              <a:t>What future for cities after Covid-19?</a:t>
            </a:r>
          </a:p>
        </p:txBody>
      </p:sp>
      <p:pic>
        <p:nvPicPr>
          <p:cNvPr id="21" name="Picture Placeholder 20">
            <a:extLst>
              <a:ext uri="{FF2B5EF4-FFF2-40B4-BE49-F238E27FC236}">
                <a16:creationId xmlns:a16="http://schemas.microsoft.com/office/drawing/2014/main" id="{D8F3CBD1-A918-4399-BCEF-4F10BB0C83F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5694" r="-9935"/>
          <a:stretch/>
        </p:blipFill>
        <p:spPr>
          <a:xfrm>
            <a:off x="4352444" y="-540467"/>
            <a:ext cx="11017925" cy="10032648"/>
          </a:xfrm>
        </p:spPr>
      </p:pic>
      <p:sp>
        <p:nvSpPr>
          <p:cNvPr id="22" name="Content Placeholder 8">
            <a:extLst>
              <a:ext uri="{FF2B5EF4-FFF2-40B4-BE49-F238E27FC236}">
                <a16:creationId xmlns:a16="http://schemas.microsoft.com/office/drawing/2014/main" id="{28462F5F-BA52-4567-9D42-CE9FFC03B94B}"/>
              </a:ext>
            </a:extLst>
          </p:cNvPr>
          <p:cNvSpPr txBox="1">
            <a:spLocks/>
          </p:cNvSpPr>
          <p:nvPr/>
        </p:nvSpPr>
        <p:spPr>
          <a:xfrm>
            <a:off x="838200" y="2109701"/>
            <a:ext cx="6317567" cy="1601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Inter" panose="020B0502030000000004" pitchFamily="34" charset="0"/>
                <a:ea typeface="Inter" panose="020B0502030000000004" pitchFamily="34" charset="0"/>
                <a:cs typeface="Divani" pitchFamily="2" charset="-78"/>
              </a:rPr>
              <a:t>This city dialogue will contribute to the debate on the future of cities post-Covid-19. In particular, we will look at some recent evidence of how the virus spread in cities and discuss how – rather than simply density – high contagion is strongly correlated with poor planning decisions, overcrowding and connectivity.</a:t>
            </a:r>
          </a:p>
        </p:txBody>
      </p:sp>
      <p:grpSp>
        <p:nvGrpSpPr>
          <p:cNvPr id="26" name="Group 25">
            <a:extLst>
              <a:ext uri="{FF2B5EF4-FFF2-40B4-BE49-F238E27FC236}">
                <a16:creationId xmlns:a16="http://schemas.microsoft.com/office/drawing/2014/main" id="{A2A363D4-77FB-467A-8A2F-090DB8B5F765}"/>
              </a:ext>
            </a:extLst>
          </p:cNvPr>
          <p:cNvGrpSpPr/>
          <p:nvPr/>
        </p:nvGrpSpPr>
        <p:grpSpPr>
          <a:xfrm>
            <a:off x="713056" y="3711101"/>
            <a:ext cx="821788" cy="923330"/>
            <a:chOff x="713056" y="3535760"/>
            <a:chExt cx="821788" cy="923330"/>
          </a:xfrm>
        </p:grpSpPr>
        <p:sp>
          <p:nvSpPr>
            <p:cNvPr id="24" name="Oval 23">
              <a:extLst>
                <a:ext uri="{FF2B5EF4-FFF2-40B4-BE49-F238E27FC236}">
                  <a16:creationId xmlns:a16="http://schemas.microsoft.com/office/drawing/2014/main" id="{F75A2AD1-619A-41C8-9EF8-97B32E02E30A}"/>
                </a:ext>
              </a:extLst>
            </p:cNvPr>
            <p:cNvSpPr/>
            <p:nvPr/>
          </p:nvSpPr>
          <p:spPr>
            <a:xfrm>
              <a:off x="838200" y="3726915"/>
              <a:ext cx="571500" cy="571500"/>
            </a:xfrm>
            <a:prstGeom prst="ellipse">
              <a:avLst/>
            </a:prstGeom>
            <a:solidFill>
              <a:srgbClr val="CF0A2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2D4E291-5D97-45BE-847F-A625DA476164}"/>
                </a:ext>
              </a:extLst>
            </p:cNvPr>
            <p:cNvSpPr txBox="1"/>
            <p:nvPr/>
          </p:nvSpPr>
          <p:spPr>
            <a:xfrm>
              <a:off x="713056" y="3535760"/>
              <a:ext cx="821788" cy="923330"/>
            </a:xfrm>
            <a:prstGeom prst="rect">
              <a:avLst/>
            </a:prstGeom>
            <a:noFill/>
          </p:spPr>
          <p:txBody>
            <a:bodyPr wrap="square" rtlCol="0" anchor="ctr" anchorCtr="0">
              <a:noAutofit/>
            </a:bodyPr>
            <a:lstStyle/>
            <a:p>
              <a:pPr algn="ctr"/>
              <a:r>
                <a:rPr lang="en-US" sz="2800" b="0" i="0" dirty="0">
                  <a:solidFill>
                    <a:schemeClr val="bg1"/>
                  </a:solidFill>
                  <a:effectLst/>
                  <a:latin typeface="Calibri" panose="020F0502020204030204" pitchFamily="34" charset="0"/>
                </a:rPr>
                <a:t>01</a:t>
              </a:r>
              <a:endParaRPr lang="en-US" sz="4000" b="0" i="0" dirty="0">
                <a:solidFill>
                  <a:schemeClr val="bg1"/>
                </a:solidFill>
                <a:effectLst/>
                <a:latin typeface="Calibri" panose="020F0502020204030204" pitchFamily="34" charset="0"/>
              </a:endParaRPr>
            </a:p>
          </p:txBody>
        </p:sp>
      </p:grpSp>
      <p:sp>
        <p:nvSpPr>
          <p:cNvPr id="27" name="Content Placeholder 8">
            <a:extLst>
              <a:ext uri="{FF2B5EF4-FFF2-40B4-BE49-F238E27FC236}">
                <a16:creationId xmlns:a16="http://schemas.microsoft.com/office/drawing/2014/main" id="{B78B8D40-4E9C-48B2-ACA9-7DB1CA62A2D0}"/>
              </a:ext>
            </a:extLst>
          </p:cNvPr>
          <p:cNvSpPr txBox="1">
            <a:spLocks/>
          </p:cNvSpPr>
          <p:nvPr/>
        </p:nvSpPr>
        <p:spPr>
          <a:xfrm>
            <a:off x="1513226" y="3902256"/>
            <a:ext cx="2714074" cy="363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bg1"/>
                </a:solidFill>
                <a:latin typeface="Poppins Latin Light" panose="00000400000000000000" pitchFamily="2" charset="0"/>
              </a:rPr>
              <a:t>Insert your title here</a:t>
            </a:r>
          </a:p>
        </p:txBody>
      </p:sp>
      <p:sp>
        <p:nvSpPr>
          <p:cNvPr id="28" name="Content Placeholder 8">
            <a:extLst>
              <a:ext uri="{FF2B5EF4-FFF2-40B4-BE49-F238E27FC236}">
                <a16:creationId xmlns:a16="http://schemas.microsoft.com/office/drawing/2014/main" id="{ED4CB113-0068-4B59-B150-9A1E3090BF41}"/>
              </a:ext>
            </a:extLst>
          </p:cNvPr>
          <p:cNvSpPr txBox="1">
            <a:spLocks/>
          </p:cNvSpPr>
          <p:nvPr/>
        </p:nvSpPr>
        <p:spPr>
          <a:xfrm>
            <a:off x="1513226" y="4354335"/>
            <a:ext cx="3410718" cy="516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bg1"/>
                </a:solidFill>
                <a:latin typeface="Inter" panose="020B0502030000000004" pitchFamily="34" charset="0"/>
                <a:ea typeface="Inter" panose="020B0502030000000004" pitchFamily="34" charset="0"/>
                <a:cs typeface="WeblogmaYekan" panose="02000400000000000000" pitchFamily="2" charset="-78"/>
              </a:rPr>
              <a:t>Write a brief description of this title. Write a brief description of this title.</a:t>
            </a:r>
          </a:p>
        </p:txBody>
      </p:sp>
      <p:grpSp>
        <p:nvGrpSpPr>
          <p:cNvPr id="29" name="Group 28">
            <a:extLst>
              <a:ext uri="{FF2B5EF4-FFF2-40B4-BE49-F238E27FC236}">
                <a16:creationId xmlns:a16="http://schemas.microsoft.com/office/drawing/2014/main" id="{AA2C96E5-E522-4C83-9B81-5BC6CD11B1AE}"/>
              </a:ext>
            </a:extLst>
          </p:cNvPr>
          <p:cNvGrpSpPr/>
          <p:nvPr/>
        </p:nvGrpSpPr>
        <p:grpSpPr>
          <a:xfrm>
            <a:off x="713056" y="5005471"/>
            <a:ext cx="821788" cy="923330"/>
            <a:chOff x="713056" y="3535760"/>
            <a:chExt cx="821788" cy="923330"/>
          </a:xfrm>
        </p:grpSpPr>
        <p:sp>
          <p:nvSpPr>
            <p:cNvPr id="30" name="Oval 29">
              <a:extLst>
                <a:ext uri="{FF2B5EF4-FFF2-40B4-BE49-F238E27FC236}">
                  <a16:creationId xmlns:a16="http://schemas.microsoft.com/office/drawing/2014/main" id="{35ADB26B-1789-44ED-9A2D-D666BDF71DB3}"/>
                </a:ext>
              </a:extLst>
            </p:cNvPr>
            <p:cNvSpPr/>
            <p:nvPr/>
          </p:nvSpPr>
          <p:spPr>
            <a:xfrm>
              <a:off x="838200" y="3726915"/>
              <a:ext cx="571500" cy="571500"/>
            </a:xfrm>
            <a:prstGeom prst="ellipse">
              <a:avLst/>
            </a:prstGeom>
            <a:solidFill>
              <a:srgbClr val="CF0A2C"/>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438ED31-1685-49B0-96BB-13D813211E34}"/>
                </a:ext>
              </a:extLst>
            </p:cNvPr>
            <p:cNvSpPr txBox="1"/>
            <p:nvPr/>
          </p:nvSpPr>
          <p:spPr>
            <a:xfrm>
              <a:off x="713056" y="3535760"/>
              <a:ext cx="821788" cy="923330"/>
            </a:xfrm>
            <a:prstGeom prst="rect">
              <a:avLst/>
            </a:prstGeom>
            <a:noFill/>
          </p:spPr>
          <p:txBody>
            <a:bodyPr wrap="square" rtlCol="0" anchor="ctr" anchorCtr="0">
              <a:noAutofit/>
            </a:bodyPr>
            <a:lstStyle/>
            <a:p>
              <a:pPr algn="ctr"/>
              <a:r>
                <a:rPr lang="en-US" sz="2800" b="0" i="0" dirty="0">
                  <a:solidFill>
                    <a:schemeClr val="bg1"/>
                  </a:solidFill>
                  <a:effectLst/>
                  <a:latin typeface="Calibri" panose="020F0502020204030204" pitchFamily="34" charset="0"/>
                </a:rPr>
                <a:t>02</a:t>
              </a:r>
              <a:endParaRPr lang="en-US" sz="4000" b="0" i="0" dirty="0">
                <a:solidFill>
                  <a:schemeClr val="bg1"/>
                </a:solidFill>
                <a:effectLst/>
                <a:latin typeface="Calibri" panose="020F0502020204030204" pitchFamily="34" charset="0"/>
              </a:endParaRPr>
            </a:p>
          </p:txBody>
        </p:sp>
      </p:grpSp>
      <p:sp>
        <p:nvSpPr>
          <p:cNvPr id="32" name="Content Placeholder 8">
            <a:extLst>
              <a:ext uri="{FF2B5EF4-FFF2-40B4-BE49-F238E27FC236}">
                <a16:creationId xmlns:a16="http://schemas.microsoft.com/office/drawing/2014/main" id="{24407C96-494A-4CF4-AA78-261B574F1B29}"/>
              </a:ext>
            </a:extLst>
          </p:cNvPr>
          <p:cNvSpPr txBox="1">
            <a:spLocks/>
          </p:cNvSpPr>
          <p:nvPr/>
        </p:nvSpPr>
        <p:spPr>
          <a:xfrm>
            <a:off x="1513226" y="5196626"/>
            <a:ext cx="2714074" cy="363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bg1"/>
                </a:solidFill>
                <a:latin typeface="Poppins Latin Light" panose="00000400000000000000" pitchFamily="2" charset="0"/>
              </a:rPr>
              <a:t>Insert your title here</a:t>
            </a:r>
          </a:p>
        </p:txBody>
      </p:sp>
      <p:sp>
        <p:nvSpPr>
          <p:cNvPr id="33" name="Content Placeholder 8">
            <a:extLst>
              <a:ext uri="{FF2B5EF4-FFF2-40B4-BE49-F238E27FC236}">
                <a16:creationId xmlns:a16="http://schemas.microsoft.com/office/drawing/2014/main" id="{A3814943-36B6-4138-9CA7-FC3C852DA148}"/>
              </a:ext>
            </a:extLst>
          </p:cNvPr>
          <p:cNvSpPr txBox="1">
            <a:spLocks/>
          </p:cNvSpPr>
          <p:nvPr/>
        </p:nvSpPr>
        <p:spPr>
          <a:xfrm>
            <a:off x="1513226" y="5648705"/>
            <a:ext cx="3410718" cy="516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bg1"/>
                </a:solidFill>
                <a:latin typeface="Inter" panose="020B0502030000000004" pitchFamily="34" charset="0"/>
                <a:ea typeface="Inter" panose="020B0502030000000004" pitchFamily="34" charset="0"/>
                <a:cs typeface="WeblogmaYekan" panose="02000400000000000000" pitchFamily="2" charset="-78"/>
              </a:rPr>
              <a:t>Write a brief description of this title. Write a brief description of this title.</a:t>
            </a:r>
          </a:p>
        </p:txBody>
      </p:sp>
      <p:sp>
        <p:nvSpPr>
          <p:cNvPr id="34" name="Slide Number Placeholder 5">
            <a:extLst>
              <a:ext uri="{FF2B5EF4-FFF2-40B4-BE49-F238E27FC236}">
                <a16:creationId xmlns:a16="http://schemas.microsoft.com/office/drawing/2014/main" id="{1749A8C6-1349-4819-A88A-85D935E93024}"/>
              </a:ext>
            </a:extLst>
          </p:cNvPr>
          <p:cNvSpPr txBox="1">
            <a:spLocks/>
          </p:cNvSpPr>
          <p:nvPr/>
        </p:nvSpPr>
        <p:spPr>
          <a:xfrm>
            <a:off x="11785600" y="6356350"/>
            <a:ext cx="4064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600" smtClean="0">
                <a:solidFill>
                  <a:schemeClr val="bg1"/>
                </a:solidFill>
                <a:latin typeface="+mj-lt"/>
              </a:rPr>
              <a:pPr algn="l"/>
              <a:t>3</a:t>
            </a:fld>
            <a:endParaRPr lang="en-US" sz="1600" dirty="0">
              <a:solidFill>
                <a:schemeClr val="bg1"/>
              </a:solidFill>
              <a:latin typeface="+mj-lt"/>
            </a:endParaRPr>
          </a:p>
        </p:txBody>
      </p:sp>
    </p:spTree>
    <p:extLst>
      <p:ext uri="{BB962C8B-B14F-4D97-AF65-F5344CB8AC3E}">
        <p14:creationId xmlns:p14="http://schemas.microsoft.com/office/powerpoint/2010/main" val="31797528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528"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fltVal val="0.5"/>
                                          </p:val>
                                        </p:tav>
                                        <p:tav tm="100000">
                                          <p:val>
                                            <p:strVal val="#ppt_x"/>
                                          </p:val>
                                        </p:tav>
                                      </p:tavLst>
                                    </p:anim>
                                    <p:anim calcmode="lin" valueType="num">
                                      <p:cBhvr>
                                        <p:cTn id="16" dur="500" fill="hold"/>
                                        <p:tgtEl>
                                          <p:spTgt spid="26"/>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2" presetClass="entr" presetSubtype="12" fill="hold" grpId="0" nodeType="after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anim calcmode="lin" valueType="num">
                                      <p:cBhvr additive="base">
                                        <p:cTn id="20"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28">
                                            <p:txEl>
                                              <p:pRg st="0" end="0"/>
                                            </p:txEl>
                                          </p:spTgt>
                                        </p:tgtEl>
                                        <p:attrNameLst>
                                          <p:attrName>style.visibility</p:attrName>
                                        </p:attrNameLst>
                                      </p:cBhvr>
                                      <p:to>
                                        <p:strVal val="visible"/>
                                      </p:to>
                                    </p:set>
                                    <p:anim calcmode="lin" valueType="num">
                                      <p:cBhvr additive="base">
                                        <p:cTn id="24"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53" presetClass="entr" presetSubtype="528"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500" fill="hold"/>
                                        <p:tgtEl>
                                          <p:spTgt spid="29"/>
                                        </p:tgtEl>
                                        <p:attrNameLst>
                                          <p:attrName>ppt_w</p:attrName>
                                        </p:attrNameLst>
                                      </p:cBhvr>
                                      <p:tavLst>
                                        <p:tav tm="0">
                                          <p:val>
                                            <p:fltVal val="0"/>
                                          </p:val>
                                        </p:tav>
                                        <p:tav tm="100000">
                                          <p:val>
                                            <p:strVal val="#ppt_w"/>
                                          </p:val>
                                        </p:tav>
                                      </p:tavLst>
                                    </p:anim>
                                    <p:anim calcmode="lin" valueType="num">
                                      <p:cBhvr>
                                        <p:cTn id="30" dur="500" fill="hold"/>
                                        <p:tgtEl>
                                          <p:spTgt spid="29"/>
                                        </p:tgtEl>
                                        <p:attrNameLst>
                                          <p:attrName>ppt_h</p:attrName>
                                        </p:attrNameLst>
                                      </p:cBhvr>
                                      <p:tavLst>
                                        <p:tav tm="0">
                                          <p:val>
                                            <p:fltVal val="0"/>
                                          </p:val>
                                        </p:tav>
                                        <p:tav tm="100000">
                                          <p:val>
                                            <p:strVal val="#ppt_h"/>
                                          </p:val>
                                        </p:tav>
                                      </p:tavLst>
                                    </p:anim>
                                    <p:animEffect transition="in" filter="fade">
                                      <p:cBhvr>
                                        <p:cTn id="31" dur="500"/>
                                        <p:tgtEl>
                                          <p:spTgt spid="29"/>
                                        </p:tgtEl>
                                      </p:cBhvr>
                                    </p:animEffect>
                                    <p:anim calcmode="lin" valueType="num">
                                      <p:cBhvr>
                                        <p:cTn id="32" dur="500" fill="hold"/>
                                        <p:tgtEl>
                                          <p:spTgt spid="29"/>
                                        </p:tgtEl>
                                        <p:attrNameLst>
                                          <p:attrName>ppt_x</p:attrName>
                                        </p:attrNameLst>
                                      </p:cBhvr>
                                      <p:tavLst>
                                        <p:tav tm="0">
                                          <p:val>
                                            <p:fltVal val="0.5"/>
                                          </p:val>
                                        </p:tav>
                                        <p:tav tm="100000">
                                          <p:val>
                                            <p:strVal val="#ppt_x"/>
                                          </p:val>
                                        </p:tav>
                                      </p:tavLst>
                                    </p:anim>
                                    <p:anim calcmode="lin" valueType="num">
                                      <p:cBhvr>
                                        <p:cTn id="33" dur="500" fill="hold"/>
                                        <p:tgtEl>
                                          <p:spTgt spid="29"/>
                                        </p:tgtEl>
                                        <p:attrNameLst>
                                          <p:attrName>ppt_y</p:attrName>
                                        </p:attrNameLst>
                                      </p:cBhvr>
                                      <p:tavLst>
                                        <p:tav tm="0">
                                          <p:val>
                                            <p:fltVal val="0.5"/>
                                          </p:val>
                                        </p:tav>
                                        <p:tav tm="100000">
                                          <p:val>
                                            <p:strVal val="#ppt_y"/>
                                          </p:val>
                                        </p:tav>
                                      </p:tavLst>
                                    </p:anim>
                                  </p:childTnLst>
                                </p:cTn>
                              </p:par>
                            </p:childTnLst>
                          </p:cTn>
                        </p:par>
                        <p:par>
                          <p:cTn id="34" fill="hold">
                            <p:stCondLst>
                              <p:cond delay="2000"/>
                            </p:stCondLst>
                            <p:childTnLst>
                              <p:par>
                                <p:cTn id="35" presetID="2" presetClass="entr" presetSubtype="12" fill="hold" grpId="0" nodeType="afterEffect">
                                  <p:stCondLst>
                                    <p:cond delay="0"/>
                                  </p:stCondLst>
                                  <p:childTnLst>
                                    <p:set>
                                      <p:cBhvr>
                                        <p:cTn id="36" dur="1" fill="hold">
                                          <p:stCondLst>
                                            <p:cond delay="0"/>
                                          </p:stCondLst>
                                        </p:cTn>
                                        <p:tgtEl>
                                          <p:spTgt spid="32">
                                            <p:txEl>
                                              <p:pRg st="0" end="0"/>
                                            </p:txEl>
                                          </p:spTgt>
                                        </p:tgtEl>
                                        <p:attrNameLst>
                                          <p:attrName>style.visibility</p:attrName>
                                        </p:attrNameLst>
                                      </p:cBhvr>
                                      <p:to>
                                        <p:strVal val="visible"/>
                                      </p:to>
                                    </p:set>
                                    <p:anim calcmode="lin" valueType="num">
                                      <p:cBhvr additive="base">
                                        <p:cTn id="37"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12" fill="hold" grpId="0" nodeType="withEffect">
                                  <p:stCondLst>
                                    <p:cond delay="0"/>
                                  </p:stCondLst>
                                  <p:childTnLst>
                                    <p:set>
                                      <p:cBhvr>
                                        <p:cTn id="40" dur="1" fill="hold">
                                          <p:stCondLst>
                                            <p:cond delay="0"/>
                                          </p:stCondLst>
                                        </p:cTn>
                                        <p:tgtEl>
                                          <p:spTgt spid="33">
                                            <p:txEl>
                                              <p:pRg st="0" end="0"/>
                                            </p:txEl>
                                          </p:spTgt>
                                        </p:tgtEl>
                                        <p:attrNameLst>
                                          <p:attrName>style.visibility</p:attrName>
                                        </p:attrNameLst>
                                      </p:cBhvr>
                                      <p:to>
                                        <p:strVal val="visible"/>
                                      </p:to>
                                    </p:set>
                                    <p:anim calcmode="lin" valueType="num">
                                      <p:cBhvr additive="base">
                                        <p:cTn id="41"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500"/>
                            </p:stCondLst>
                            <p:childTnLst>
                              <p:par>
                                <p:cTn id="44" presetID="42"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7" grpId="0" build="p"/>
      <p:bldP spid="28" grpId="0" build="p"/>
      <p:bldP spid="32" grpId="0" build="p"/>
      <p:bldP spid="3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B5F144-A94C-4647-BD5E-E443914F5FCB}"/>
              </a:ext>
            </a:extLst>
          </p:cNvPr>
          <p:cNvSpPr/>
          <p:nvPr/>
        </p:nvSpPr>
        <p:spPr>
          <a:xfrm rot="1713465">
            <a:off x="8321261" y="13664"/>
            <a:ext cx="6900670" cy="6830669"/>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7">
            <a:extLst>
              <a:ext uri="{FF2B5EF4-FFF2-40B4-BE49-F238E27FC236}">
                <a16:creationId xmlns:a16="http://schemas.microsoft.com/office/drawing/2014/main" id="{4DE26356-8F2D-4786-AF80-D5EBCEFD685D}"/>
              </a:ext>
            </a:extLst>
          </p:cNvPr>
          <p:cNvSpPr txBox="1">
            <a:spLocks/>
          </p:cNvSpPr>
          <p:nvPr/>
        </p:nvSpPr>
        <p:spPr>
          <a:xfrm>
            <a:off x="8932541" y="2407236"/>
            <a:ext cx="3259459" cy="35216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latin typeface="Livvic Black" pitchFamily="2" charset="0"/>
              </a:rPr>
              <a:t>Describe your issue with a valuable image</a:t>
            </a:r>
          </a:p>
        </p:txBody>
      </p:sp>
      <p:sp>
        <p:nvSpPr>
          <p:cNvPr id="9" name="Slide Number Placeholder 5">
            <a:extLst>
              <a:ext uri="{FF2B5EF4-FFF2-40B4-BE49-F238E27FC236}">
                <a16:creationId xmlns:a16="http://schemas.microsoft.com/office/drawing/2014/main" id="{951B599E-8F14-4B0C-B1E5-8BE5BFBF3BA8}"/>
              </a:ext>
            </a:extLst>
          </p:cNvPr>
          <p:cNvSpPr txBox="1">
            <a:spLocks/>
          </p:cNvSpPr>
          <p:nvPr/>
        </p:nvSpPr>
        <p:spPr>
          <a:xfrm>
            <a:off x="11785600" y="6356350"/>
            <a:ext cx="4064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600" smtClean="0">
                <a:solidFill>
                  <a:schemeClr val="bg1"/>
                </a:solidFill>
                <a:latin typeface="+mj-lt"/>
              </a:rPr>
              <a:pPr algn="l"/>
              <a:t>4</a:t>
            </a:fld>
            <a:endParaRPr lang="en-US" sz="1600" dirty="0">
              <a:solidFill>
                <a:schemeClr val="bg1"/>
              </a:solidFill>
              <a:latin typeface="+mj-lt"/>
            </a:endParaRPr>
          </a:p>
        </p:txBody>
      </p:sp>
    </p:spTree>
    <p:extLst>
      <p:ext uri="{BB962C8B-B14F-4D97-AF65-F5344CB8AC3E}">
        <p14:creationId xmlns:p14="http://schemas.microsoft.com/office/powerpoint/2010/main" val="28059495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82B82A-3425-4548-832A-BE0F3ED953AB}"/>
              </a:ext>
            </a:extLst>
          </p:cNvPr>
          <p:cNvSpPr/>
          <p:nvPr/>
        </p:nvSpPr>
        <p:spPr>
          <a:xfrm>
            <a:off x="0" y="5483624"/>
            <a:ext cx="12192000" cy="1374375"/>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374BC3E2-78FF-47AE-8DB8-DA871C94718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p:pic>
      <p:sp>
        <p:nvSpPr>
          <p:cNvPr id="10" name="Content Placeholder 8">
            <a:extLst>
              <a:ext uri="{FF2B5EF4-FFF2-40B4-BE49-F238E27FC236}">
                <a16:creationId xmlns:a16="http://schemas.microsoft.com/office/drawing/2014/main" id="{55287472-0B31-496D-9F09-BF1005929976}"/>
              </a:ext>
            </a:extLst>
          </p:cNvPr>
          <p:cNvSpPr txBox="1">
            <a:spLocks/>
          </p:cNvSpPr>
          <p:nvPr/>
        </p:nvSpPr>
        <p:spPr>
          <a:xfrm>
            <a:off x="381000" y="2666268"/>
            <a:ext cx="6095999" cy="1601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Inter" panose="020B0502030000000004" pitchFamily="34" charset="0"/>
                <a:ea typeface="Inter" panose="020B0502030000000004" pitchFamily="34" charset="0"/>
                <a:cs typeface="WeblogmaYekan" panose="02000400000000000000" pitchFamily="2" charset="-78"/>
              </a:rPr>
              <a:t>This city dialogue will contribute to the debate on the future of cities post-Covid-19. In particular, we will look at some recent evidence of how the virus spread in cities and discuss how – rather than simply density – high contagion is strongly correlated with poor planning decisions, overcrowding and connectivity.</a:t>
            </a:r>
          </a:p>
        </p:txBody>
      </p:sp>
      <p:sp>
        <p:nvSpPr>
          <p:cNvPr id="11" name="Content Placeholder 8">
            <a:extLst>
              <a:ext uri="{FF2B5EF4-FFF2-40B4-BE49-F238E27FC236}">
                <a16:creationId xmlns:a16="http://schemas.microsoft.com/office/drawing/2014/main" id="{1A12BEC8-02C5-4876-975D-F667BCF4EE11}"/>
              </a:ext>
            </a:extLst>
          </p:cNvPr>
          <p:cNvSpPr txBox="1">
            <a:spLocks/>
          </p:cNvSpPr>
          <p:nvPr/>
        </p:nvSpPr>
        <p:spPr>
          <a:xfrm>
            <a:off x="381000" y="5756643"/>
            <a:ext cx="6972300" cy="1098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Inter" panose="020B0502030000000004" pitchFamily="34" charset="0"/>
                <a:ea typeface="Inter" panose="020B0502030000000004" pitchFamily="34" charset="0"/>
                <a:cs typeface="WeblogmaYekan" panose="02000400000000000000" pitchFamily="2" charset="-78"/>
              </a:rPr>
              <a:t>The Geography of COVID-19 can thus be mapped to determine drivers that led to the spreading of the virus in cities, and we will look at some local policy responses that were brought forward to stop it.</a:t>
            </a:r>
          </a:p>
        </p:txBody>
      </p:sp>
      <p:sp>
        <p:nvSpPr>
          <p:cNvPr id="12" name="TextBox 11">
            <a:extLst>
              <a:ext uri="{FF2B5EF4-FFF2-40B4-BE49-F238E27FC236}">
                <a16:creationId xmlns:a16="http://schemas.microsoft.com/office/drawing/2014/main" id="{D222CFD2-D173-4E49-95CC-FDA63A621640}"/>
              </a:ext>
            </a:extLst>
          </p:cNvPr>
          <p:cNvSpPr txBox="1"/>
          <p:nvPr/>
        </p:nvSpPr>
        <p:spPr>
          <a:xfrm>
            <a:off x="381000" y="1055124"/>
            <a:ext cx="5562600" cy="923330"/>
          </a:xfrm>
          <a:prstGeom prst="rect">
            <a:avLst/>
          </a:prstGeom>
          <a:noFill/>
        </p:spPr>
        <p:txBody>
          <a:bodyPr wrap="square" rtlCol="0" anchor="ctr" anchorCtr="0">
            <a:noAutofit/>
          </a:bodyPr>
          <a:lstStyle/>
          <a:p>
            <a:r>
              <a:rPr lang="en-US" sz="4000" b="1" i="0" dirty="0">
                <a:solidFill>
                  <a:srgbClr val="CF0A2C"/>
                </a:solidFill>
                <a:effectLst/>
                <a:latin typeface="Lato Black" panose="020F0502020204030203" pitchFamily="34" charset="0"/>
                <a:ea typeface="Lato Black" panose="020F0502020204030203" pitchFamily="34" charset="0"/>
                <a:cs typeface="Lato Black" panose="020F0502020204030203" pitchFamily="34" charset="0"/>
              </a:rPr>
              <a:t>Insert your title here</a:t>
            </a:r>
          </a:p>
        </p:txBody>
      </p:sp>
      <p:sp>
        <p:nvSpPr>
          <p:cNvPr id="13" name="TextBox 12">
            <a:extLst>
              <a:ext uri="{FF2B5EF4-FFF2-40B4-BE49-F238E27FC236}">
                <a16:creationId xmlns:a16="http://schemas.microsoft.com/office/drawing/2014/main" id="{3DD05E52-FCC8-4291-A439-6483823CF67C}"/>
              </a:ext>
            </a:extLst>
          </p:cNvPr>
          <p:cNvSpPr txBox="1"/>
          <p:nvPr/>
        </p:nvSpPr>
        <p:spPr>
          <a:xfrm>
            <a:off x="381000" y="1764253"/>
            <a:ext cx="5257800" cy="516809"/>
          </a:xfrm>
          <a:prstGeom prst="rect">
            <a:avLst/>
          </a:prstGeom>
          <a:noFill/>
        </p:spPr>
        <p:txBody>
          <a:bodyPr wrap="square" rtlCol="0" anchor="ctr" anchorCtr="0">
            <a:noAutofit/>
          </a:bodyPr>
          <a:lstStyle/>
          <a:p>
            <a:r>
              <a:rPr lang="en-US" dirty="0">
                <a:solidFill>
                  <a:schemeClr val="bg1"/>
                </a:solidFill>
                <a:latin typeface="Poppins Latin Light" panose="00000400000000000000" pitchFamily="2" charset="0"/>
              </a:rPr>
              <a:t>Insert your subtitle here</a:t>
            </a:r>
          </a:p>
        </p:txBody>
      </p:sp>
      <p:sp>
        <p:nvSpPr>
          <p:cNvPr id="14" name="Rectangle 13">
            <a:extLst>
              <a:ext uri="{FF2B5EF4-FFF2-40B4-BE49-F238E27FC236}">
                <a16:creationId xmlns:a16="http://schemas.microsoft.com/office/drawing/2014/main" id="{A108E61B-83D9-4226-9018-34BEA319A3C4}"/>
              </a:ext>
            </a:extLst>
          </p:cNvPr>
          <p:cNvSpPr/>
          <p:nvPr/>
        </p:nvSpPr>
        <p:spPr>
          <a:xfrm>
            <a:off x="0" y="1182482"/>
            <a:ext cx="381000" cy="1098580"/>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8">
            <a:extLst>
              <a:ext uri="{FF2B5EF4-FFF2-40B4-BE49-F238E27FC236}">
                <a16:creationId xmlns:a16="http://schemas.microsoft.com/office/drawing/2014/main" id="{E4EB9B53-6012-4E40-805A-2D01986B278D}"/>
              </a:ext>
            </a:extLst>
          </p:cNvPr>
          <p:cNvSpPr txBox="1">
            <a:spLocks/>
          </p:cNvSpPr>
          <p:nvPr/>
        </p:nvSpPr>
        <p:spPr>
          <a:xfrm>
            <a:off x="1466850" y="4267668"/>
            <a:ext cx="5010149" cy="11140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US" sz="1600" dirty="0">
                <a:solidFill>
                  <a:schemeClr val="bg1"/>
                </a:solidFill>
                <a:latin typeface="Inter" panose="020B0502030000000004" pitchFamily="34" charset="0"/>
                <a:ea typeface="Inter" panose="020B0502030000000004" pitchFamily="34" charset="0"/>
                <a:cs typeface="WeblogmaYekan" panose="02000400000000000000" pitchFamily="2" charset="-78"/>
              </a:rPr>
              <a:t>What is the future of cities? </a:t>
            </a:r>
          </a:p>
          <a:p>
            <a:pPr marL="342900" indent="-342900">
              <a:lnSpc>
                <a:spcPct val="100000"/>
              </a:lnSpc>
              <a:buFont typeface="+mj-lt"/>
              <a:buAutoNum type="arabicPeriod"/>
            </a:pPr>
            <a:r>
              <a:rPr lang="en-US" sz="1600" dirty="0">
                <a:solidFill>
                  <a:schemeClr val="bg1"/>
                </a:solidFill>
                <a:latin typeface="Inter" panose="020B0502030000000004" pitchFamily="34" charset="0"/>
                <a:ea typeface="Inter" panose="020B0502030000000004" pitchFamily="34" charset="0"/>
                <a:cs typeface="WeblogmaYekan" panose="02000400000000000000" pitchFamily="2" charset="-78"/>
              </a:rPr>
              <a:t>How Cities are learning from the crisis to develop new policies and solutions. </a:t>
            </a:r>
          </a:p>
        </p:txBody>
      </p:sp>
      <p:sp>
        <p:nvSpPr>
          <p:cNvPr id="17" name="Slide Number Placeholder 5">
            <a:extLst>
              <a:ext uri="{FF2B5EF4-FFF2-40B4-BE49-F238E27FC236}">
                <a16:creationId xmlns:a16="http://schemas.microsoft.com/office/drawing/2014/main" id="{95FBA46E-DE12-4120-A5DC-B5CD3A5A348E}"/>
              </a:ext>
            </a:extLst>
          </p:cNvPr>
          <p:cNvSpPr txBox="1">
            <a:spLocks/>
          </p:cNvSpPr>
          <p:nvPr/>
        </p:nvSpPr>
        <p:spPr>
          <a:xfrm>
            <a:off x="11785600" y="6356350"/>
            <a:ext cx="4064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600" smtClean="0">
                <a:solidFill>
                  <a:schemeClr val="bg1"/>
                </a:solidFill>
                <a:latin typeface="+mj-lt"/>
              </a:rPr>
              <a:pPr algn="l"/>
              <a:t>5</a:t>
            </a:fld>
            <a:endParaRPr lang="en-US" sz="1600" dirty="0">
              <a:solidFill>
                <a:schemeClr val="bg1"/>
              </a:solidFill>
              <a:latin typeface="+mj-lt"/>
            </a:endParaRPr>
          </a:p>
        </p:txBody>
      </p:sp>
    </p:spTree>
    <p:extLst>
      <p:ext uri="{BB962C8B-B14F-4D97-AF65-F5344CB8AC3E}">
        <p14:creationId xmlns:p14="http://schemas.microsoft.com/office/powerpoint/2010/main" val="38843890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 calcmode="lin" valueType="num">
                                      <p:cBhvr additive="base">
                                        <p:cTn id="1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 calcmode="lin" valueType="num">
                                      <p:cBhvr additive="base">
                                        <p:cTn id="26" dur="500" fill="hold"/>
                                        <p:tgtEl>
                                          <p:spTgt spid="15">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4"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build="p"/>
      <p:bldP spid="11" grpId="0"/>
      <p:bldP spid="12" grpId="0"/>
      <p:bldP spid="13" grpId="0"/>
      <p:bldP spid="14" grpId="0" animBg="1"/>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F55ACC5-DC8A-475B-9F0E-DB2A40114388}"/>
              </a:ext>
            </a:extLst>
          </p:cNvPr>
          <p:cNvSpPr/>
          <p:nvPr/>
        </p:nvSpPr>
        <p:spPr>
          <a:xfrm>
            <a:off x="0" y="5483624"/>
            <a:ext cx="12192000" cy="1374375"/>
          </a:xfrm>
          <a:prstGeom prst="rect">
            <a:avLst/>
          </a:prstGeom>
          <a:solidFill>
            <a:srgbClr val="CF0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7C9F10E7-7668-4317-A197-3AFD7FB4BC72}"/>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10103"/>
          <a:stretch/>
        </p:blipFill>
        <p:spPr>
          <a:xfrm>
            <a:off x="-3368143" y="-1819216"/>
            <a:ext cx="8358188" cy="7866756"/>
          </a:xfrm>
        </p:spPr>
      </p:pic>
      <p:sp>
        <p:nvSpPr>
          <p:cNvPr id="12" name="Content Placeholder 8">
            <a:extLst>
              <a:ext uri="{FF2B5EF4-FFF2-40B4-BE49-F238E27FC236}">
                <a16:creationId xmlns:a16="http://schemas.microsoft.com/office/drawing/2014/main" id="{83D0F897-56CC-4FDF-9FD3-85E79EACD0DE}"/>
              </a:ext>
            </a:extLst>
          </p:cNvPr>
          <p:cNvSpPr txBox="1">
            <a:spLocks/>
          </p:cNvSpPr>
          <p:nvPr/>
        </p:nvSpPr>
        <p:spPr>
          <a:xfrm>
            <a:off x="688566" y="5736110"/>
            <a:ext cx="10814868" cy="9926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bg1"/>
                </a:solidFill>
                <a:latin typeface="Inter" panose="020B0502030000000004" pitchFamily="34" charset="0"/>
                <a:ea typeface="Inter" panose="020B0502030000000004" pitchFamily="34" charset="0"/>
                <a:cs typeface="WeblogmaYekan" panose="02000400000000000000" pitchFamily="2" charset="-78"/>
              </a:rPr>
              <a:t>This city dialogue will contribute to the debate on the future of cities post-Covid-19. In particular, we will look at some recent evidence of how the virus spread in cities and discuss how – rather than simply density – high contagion is strongly correlated with poor planning decisions, overcrowding and connectivity.</a:t>
            </a:r>
          </a:p>
        </p:txBody>
      </p:sp>
      <p:sp>
        <p:nvSpPr>
          <p:cNvPr id="13" name="TextBox 12">
            <a:extLst>
              <a:ext uri="{FF2B5EF4-FFF2-40B4-BE49-F238E27FC236}">
                <a16:creationId xmlns:a16="http://schemas.microsoft.com/office/drawing/2014/main" id="{FC45E24C-61AA-4B24-92A1-73FD0E11B47E}"/>
              </a:ext>
            </a:extLst>
          </p:cNvPr>
          <p:cNvSpPr txBox="1"/>
          <p:nvPr/>
        </p:nvSpPr>
        <p:spPr>
          <a:xfrm>
            <a:off x="5728519" y="367357"/>
            <a:ext cx="5562600" cy="923330"/>
          </a:xfrm>
          <a:prstGeom prst="rect">
            <a:avLst/>
          </a:prstGeom>
          <a:noFill/>
        </p:spPr>
        <p:txBody>
          <a:bodyPr wrap="square" rtlCol="0" anchor="ctr" anchorCtr="0">
            <a:noAutofit/>
          </a:bodyPr>
          <a:lstStyle/>
          <a:p>
            <a:r>
              <a:rPr lang="en-US" sz="4000" b="1" i="0" dirty="0">
                <a:solidFill>
                  <a:srgbClr val="CF0A2C"/>
                </a:solidFill>
                <a:effectLst/>
                <a:latin typeface="Lato Black" panose="020F0502020204030203" pitchFamily="34" charset="0"/>
                <a:ea typeface="Lato Black" panose="020F0502020204030203" pitchFamily="34" charset="0"/>
                <a:cs typeface="Lato Black" panose="020F0502020204030203" pitchFamily="34" charset="0"/>
              </a:rPr>
              <a:t>Insert your title here</a:t>
            </a:r>
          </a:p>
        </p:txBody>
      </p:sp>
      <p:sp>
        <p:nvSpPr>
          <p:cNvPr id="14" name="TextBox 13">
            <a:extLst>
              <a:ext uri="{FF2B5EF4-FFF2-40B4-BE49-F238E27FC236}">
                <a16:creationId xmlns:a16="http://schemas.microsoft.com/office/drawing/2014/main" id="{8F789D41-782A-4583-9D23-70376A017452}"/>
              </a:ext>
            </a:extLst>
          </p:cNvPr>
          <p:cNvSpPr txBox="1"/>
          <p:nvPr/>
        </p:nvSpPr>
        <p:spPr>
          <a:xfrm>
            <a:off x="5728519" y="1142814"/>
            <a:ext cx="5257800" cy="516809"/>
          </a:xfrm>
          <a:prstGeom prst="rect">
            <a:avLst/>
          </a:prstGeom>
          <a:noFill/>
        </p:spPr>
        <p:txBody>
          <a:bodyPr wrap="square" rtlCol="0" anchor="ctr" anchorCtr="0">
            <a:noAutofit/>
          </a:bodyPr>
          <a:lstStyle/>
          <a:p>
            <a:r>
              <a:rPr lang="en-US" dirty="0">
                <a:solidFill>
                  <a:schemeClr val="bg1"/>
                </a:solidFill>
                <a:latin typeface="Poppins Latin Light" panose="00000400000000000000" pitchFamily="2" charset="0"/>
              </a:rPr>
              <a:t>Insert your subtitle here</a:t>
            </a:r>
          </a:p>
        </p:txBody>
      </p:sp>
      <p:pic>
        <p:nvPicPr>
          <p:cNvPr id="25" name="Google Shape;1918;p54" title="Chart">
            <a:hlinkClick r:id="rId3"/>
            <a:extLst>
              <a:ext uri="{FF2B5EF4-FFF2-40B4-BE49-F238E27FC236}">
                <a16:creationId xmlns:a16="http://schemas.microsoft.com/office/drawing/2014/main" id="{132D9E1D-CAD9-48DF-B0E9-017582304B0E}"/>
              </a:ext>
            </a:extLst>
          </p:cNvPr>
          <p:cNvPicPr preferRelativeResize="0"/>
          <p:nvPr/>
        </p:nvPicPr>
        <p:blipFill>
          <a:blip r:embed="rId4" cstate="email">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5728519" y="1893925"/>
            <a:ext cx="4920700" cy="3039525"/>
          </a:xfrm>
          <a:prstGeom prst="rect">
            <a:avLst/>
          </a:prstGeom>
          <a:noFill/>
          <a:ln>
            <a:noFill/>
          </a:ln>
        </p:spPr>
      </p:pic>
      <p:grpSp>
        <p:nvGrpSpPr>
          <p:cNvPr id="40" name="Group 39">
            <a:extLst>
              <a:ext uri="{FF2B5EF4-FFF2-40B4-BE49-F238E27FC236}">
                <a16:creationId xmlns:a16="http://schemas.microsoft.com/office/drawing/2014/main" id="{92BE3BCA-1C85-4FD4-A049-69277244B0EE}"/>
              </a:ext>
            </a:extLst>
          </p:cNvPr>
          <p:cNvGrpSpPr/>
          <p:nvPr/>
        </p:nvGrpSpPr>
        <p:grpSpPr>
          <a:xfrm>
            <a:off x="10505569" y="2027439"/>
            <a:ext cx="1571100" cy="608543"/>
            <a:chOff x="10505569" y="2027439"/>
            <a:chExt cx="1571100" cy="608543"/>
          </a:xfrm>
        </p:grpSpPr>
        <p:sp>
          <p:nvSpPr>
            <p:cNvPr id="27" name="Google Shape;1906;p54">
              <a:extLst>
                <a:ext uri="{FF2B5EF4-FFF2-40B4-BE49-F238E27FC236}">
                  <a16:creationId xmlns:a16="http://schemas.microsoft.com/office/drawing/2014/main" id="{B55F6CE5-1F88-4C58-9647-FC52A39413AF}"/>
                </a:ext>
              </a:extLst>
            </p:cNvPr>
            <p:cNvSpPr/>
            <p:nvPr/>
          </p:nvSpPr>
          <p:spPr>
            <a:xfrm>
              <a:off x="11148593" y="2027439"/>
              <a:ext cx="239100" cy="239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03;p54">
              <a:extLst>
                <a:ext uri="{FF2B5EF4-FFF2-40B4-BE49-F238E27FC236}">
                  <a16:creationId xmlns:a16="http://schemas.microsoft.com/office/drawing/2014/main" id="{9CBE4DC1-E62D-4A00-9763-680C734C2F15}"/>
                </a:ext>
              </a:extLst>
            </p:cNvPr>
            <p:cNvSpPr txBox="1"/>
            <p:nvPr/>
          </p:nvSpPr>
          <p:spPr>
            <a:xfrm>
              <a:off x="10505569" y="2133782"/>
              <a:ext cx="1571100" cy="5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Raleway Black"/>
                  <a:ea typeface="Raleway Black"/>
                  <a:cs typeface="Raleway Black"/>
                  <a:sym typeface="Raleway Black"/>
                </a:rPr>
                <a:t>march</a:t>
              </a:r>
              <a:endParaRPr sz="1600" dirty="0">
                <a:solidFill>
                  <a:schemeClr val="dk1"/>
                </a:solidFill>
                <a:latin typeface="Raleway Black"/>
                <a:ea typeface="Raleway Black"/>
                <a:cs typeface="Raleway Black"/>
                <a:sym typeface="Raleway Black"/>
              </a:endParaRPr>
            </a:p>
          </p:txBody>
        </p:sp>
      </p:grpSp>
      <p:grpSp>
        <p:nvGrpSpPr>
          <p:cNvPr id="42" name="Group 41">
            <a:extLst>
              <a:ext uri="{FF2B5EF4-FFF2-40B4-BE49-F238E27FC236}">
                <a16:creationId xmlns:a16="http://schemas.microsoft.com/office/drawing/2014/main" id="{A7C224A9-971D-4557-A5BC-13AC13B973E5}"/>
              </a:ext>
            </a:extLst>
          </p:cNvPr>
          <p:cNvGrpSpPr/>
          <p:nvPr/>
        </p:nvGrpSpPr>
        <p:grpSpPr>
          <a:xfrm>
            <a:off x="10505569" y="3061514"/>
            <a:ext cx="1571100" cy="626843"/>
            <a:chOff x="10505569" y="3061514"/>
            <a:chExt cx="1571100" cy="626843"/>
          </a:xfrm>
        </p:grpSpPr>
        <p:sp>
          <p:nvSpPr>
            <p:cNvPr id="30" name="Google Shape;1911;p54">
              <a:extLst>
                <a:ext uri="{FF2B5EF4-FFF2-40B4-BE49-F238E27FC236}">
                  <a16:creationId xmlns:a16="http://schemas.microsoft.com/office/drawing/2014/main" id="{0B400F8E-E8F5-4847-BD9C-0391C9843C0C}"/>
                </a:ext>
              </a:extLst>
            </p:cNvPr>
            <p:cNvSpPr/>
            <p:nvPr/>
          </p:nvSpPr>
          <p:spPr>
            <a:xfrm>
              <a:off x="11148593" y="3061514"/>
              <a:ext cx="239100" cy="239100"/>
            </a:xfrm>
            <a:prstGeom prst="rect">
              <a:avLst/>
            </a:prstGeom>
            <a:solidFill>
              <a:srgbClr val="EB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08;p54">
              <a:extLst>
                <a:ext uri="{FF2B5EF4-FFF2-40B4-BE49-F238E27FC236}">
                  <a16:creationId xmlns:a16="http://schemas.microsoft.com/office/drawing/2014/main" id="{6758862E-000E-4AE8-BCD7-0749FAA7BC64}"/>
                </a:ext>
              </a:extLst>
            </p:cNvPr>
            <p:cNvSpPr txBox="1"/>
            <p:nvPr/>
          </p:nvSpPr>
          <p:spPr>
            <a:xfrm>
              <a:off x="10505569" y="3186157"/>
              <a:ext cx="1571100" cy="5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Raleway Black"/>
                  <a:ea typeface="Raleway Black"/>
                  <a:cs typeface="Raleway Black"/>
                  <a:sym typeface="Raleway Black"/>
                </a:rPr>
                <a:t>April</a:t>
              </a:r>
              <a:endParaRPr sz="1600" dirty="0">
                <a:solidFill>
                  <a:schemeClr val="dk1"/>
                </a:solidFill>
                <a:latin typeface="Raleway Black"/>
                <a:ea typeface="Raleway Black"/>
                <a:cs typeface="Raleway Black"/>
                <a:sym typeface="Raleway Black"/>
              </a:endParaRPr>
            </a:p>
          </p:txBody>
        </p:sp>
      </p:grpSp>
      <p:grpSp>
        <p:nvGrpSpPr>
          <p:cNvPr id="43" name="Group 42">
            <a:extLst>
              <a:ext uri="{FF2B5EF4-FFF2-40B4-BE49-F238E27FC236}">
                <a16:creationId xmlns:a16="http://schemas.microsoft.com/office/drawing/2014/main" id="{FEFD2DD8-023D-4067-9B1E-6590D0699C9B}"/>
              </a:ext>
            </a:extLst>
          </p:cNvPr>
          <p:cNvGrpSpPr/>
          <p:nvPr/>
        </p:nvGrpSpPr>
        <p:grpSpPr>
          <a:xfrm>
            <a:off x="10505569" y="4113889"/>
            <a:ext cx="1571100" cy="626843"/>
            <a:chOff x="10505569" y="4113889"/>
            <a:chExt cx="1571100" cy="626843"/>
          </a:xfrm>
        </p:grpSpPr>
        <p:sp>
          <p:nvSpPr>
            <p:cNvPr id="33" name="Google Shape;1916;p54">
              <a:extLst>
                <a:ext uri="{FF2B5EF4-FFF2-40B4-BE49-F238E27FC236}">
                  <a16:creationId xmlns:a16="http://schemas.microsoft.com/office/drawing/2014/main" id="{B04EFDEC-1019-4054-8618-0BE192009595}"/>
                </a:ext>
              </a:extLst>
            </p:cNvPr>
            <p:cNvSpPr/>
            <p:nvPr/>
          </p:nvSpPr>
          <p:spPr>
            <a:xfrm>
              <a:off x="11148593" y="4113889"/>
              <a:ext cx="239100" cy="2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13;p54">
              <a:extLst>
                <a:ext uri="{FF2B5EF4-FFF2-40B4-BE49-F238E27FC236}">
                  <a16:creationId xmlns:a16="http://schemas.microsoft.com/office/drawing/2014/main" id="{89AB90F4-D53C-42EF-88AE-DAF5AB172A4D}"/>
                </a:ext>
              </a:extLst>
            </p:cNvPr>
            <p:cNvSpPr txBox="1"/>
            <p:nvPr/>
          </p:nvSpPr>
          <p:spPr>
            <a:xfrm>
              <a:off x="10505569" y="4238532"/>
              <a:ext cx="1571100" cy="502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dk1"/>
                  </a:solidFill>
                  <a:latin typeface="Raleway Black"/>
                  <a:ea typeface="Raleway Black"/>
                  <a:cs typeface="Raleway Black"/>
                  <a:sym typeface="Raleway Black"/>
                </a:rPr>
                <a:t>May</a:t>
              </a:r>
              <a:endParaRPr sz="1600" dirty="0">
                <a:solidFill>
                  <a:schemeClr val="dk1"/>
                </a:solidFill>
                <a:latin typeface="Raleway Black"/>
                <a:ea typeface="Raleway Black"/>
                <a:cs typeface="Raleway Black"/>
                <a:sym typeface="Raleway Black"/>
              </a:endParaRPr>
            </a:p>
          </p:txBody>
        </p:sp>
      </p:grpSp>
      <p:sp>
        <p:nvSpPr>
          <p:cNvPr id="44" name="Slide Number Placeholder 5">
            <a:extLst>
              <a:ext uri="{FF2B5EF4-FFF2-40B4-BE49-F238E27FC236}">
                <a16:creationId xmlns:a16="http://schemas.microsoft.com/office/drawing/2014/main" id="{9BD0B92E-3D36-45A4-BDD5-9F58D93B9C75}"/>
              </a:ext>
            </a:extLst>
          </p:cNvPr>
          <p:cNvSpPr txBox="1">
            <a:spLocks/>
          </p:cNvSpPr>
          <p:nvPr/>
        </p:nvSpPr>
        <p:spPr>
          <a:xfrm>
            <a:off x="11785600" y="6356350"/>
            <a:ext cx="40640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600" smtClean="0">
                <a:solidFill>
                  <a:schemeClr val="bg1"/>
                </a:solidFill>
                <a:latin typeface="+mj-lt"/>
              </a:rPr>
              <a:pPr algn="l"/>
              <a:t>6</a:t>
            </a:fld>
            <a:endParaRPr lang="en-US" sz="1600" dirty="0">
              <a:solidFill>
                <a:schemeClr val="bg1"/>
              </a:solidFill>
              <a:latin typeface="+mj-lt"/>
            </a:endParaRPr>
          </a:p>
        </p:txBody>
      </p:sp>
    </p:spTree>
    <p:extLst>
      <p:ext uri="{BB962C8B-B14F-4D97-AF65-F5344CB8AC3E}">
        <p14:creationId xmlns:p14="http://schemas.microsoft.com/office/powerpoint/2010/main" val="34916327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anim calcmode="lin" valueType="num">
                                      <p:cBhvr>
                                        <p:cTn id="30" dur="1000" fill="hold"/>
                                        <p:tgtEl>
                                          <p:spTgt spid="43"/>
                                        </p:tgtEl>
                                        <p:attrNameLst>
                                          <p:attrName>ppt_x</p:attrName>
                                        </p:attrNameLst>
                                      </p:cBhvr>
                                      <p:tavLst>
                                        <p:tav tm="0">
                                          <p:val>
                                            <p:strVal val="#ppt_x"/>
                                          </p:val>
                                        </p:tav>
                                        <p:tav tm="100000">
                                          <p:val>
                                            <p:strVal val="#ppt_x"/>
                                          </p:val>
                                        </p:tav>
                                      </p:tavLst>
                                    </p:anim>
                                    <p:anim calcmode="lin" valueType="num">
                                      <p:cBhvr>
                                        <p:cTn id="31" dur="1000" fill="hold"/>
                                        <p:tgtEl>
                                          <p:spTgt spid="43"/>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 presetClass="entr" presetSubtype="4"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445</Words>
  <Application>Microsoft Office PowerPoint</Application>
  <PresentationFormat>Widescreen</PresentationFormat>
  <Paragraphs>40</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Raleway Black</vt:lpstr>
      <vt:lpstr>Lato Black</vt:lpstr>
      <vt:lpstr>Calibri Light</vt:lpstr>
      <vt:lpstr>Inter</vt:lpstr>
      <vt:lpstr>Livvic Black</vt:lpstr>
      <vt:lpstr>Calibri</vt:lpstr>
      <vt:lpstr>Poppins Latin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54</cp:revision>
  <dcterms:created xsi:type="dcterms:W3CDTF">2022-02-10T13:33:15Z</dcterms:created>
  <dcterms:modified xsi:type="dcterms:W3CDTF">2022-02-12T17:07:58Z</dcterms:modified>
</cp:coreProperties>
</file>